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Default Extension="jpeg" ContentType="image/jpeg"/>
  <Override PartName="/ppt/slideLayouts/slideLayout16.xml" ContentType="application/vnd.openxmlformats-officedocument.presentationml.slideLayout+xml"/>
  <Default Extension="emf" ContentType="image/x-em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1" r:id="rId1"/>
    <p:sldMasterId id="2147483724" r:id="rId2"/>
  </p:sldMasterIdLst>
  <p:notesMasterIdLst>
    <p:notesMasterId r:id="rId22"/>
  </p:notesMasterIdLst>
  <p:sldIdLst>
    <p:sldId id="256" r:id="rId3"/>
    <p:sldId id="259" r:id="rId4"/>
    <p:sldId id="260" r:id="rId5"/>
    <p:sldId id="268" r:id="rId6"/>
    <p:sldId id="257" r:id="rId7"/>
    <p:sldId id="258" r:id="rId8"/>
    <p:sldId id="261" r:id="rId9"/>
    <p:sldId id="262" r:id="rId10"/>
    <p:sldId id="263" r:id="rId11"/>
    <p:sldId id="264" r:id="rId12"/>
    <p:sldId id="265" r:id="rId13"/>
    <p:sldId id="266" r:id="rId14"/>
    <p:sldId id="267" r:id="rId15"/>
    <p:sldId id="269" r:id="rId16"/>
    <p:sldId id="270" r:id="rId17"/>
    <p:sldId id="271" r:id="rId18"/>
    <p:sldId id="272" r:id="rId19"/>
    <p:sldId id="273" r:id="rId20"/>
    <p:sldId id="274" r:id="rId21"/>
  </p:sldIdLst>
  <p:sldSz cx="9144000" cy="6858000" type="screen4x3"/>
  <p:notesSz cx="6807200" cy="99393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p:scale>
          <a:sx n="100" d="100"/>
          <a:sy n="100" d="100"/>
        </p:scale>
        <p:origin x="-210" y="18"/>
      </p:cViewPr>
      <p:guideLst>
        <p:guide orient="horz" pos="2160"/>
        <p:guide pos="2880"/>
      </p:guideLst>
    </p:cSldViewPr>
  </p:slideViewPr>
  <p:notesTextViewPr>
    <p:cViewPr>
      <p:scale>
        <a:sx n="100" d="100"/>
        <a:sy n="100" d="100"/>
      </p:scale>
      <p:origin x="0" y="0"/>
    </p:cViewPr>
  </p:notesTextViewPr>
  <p:notesViewPr>
    <p:cSldViewPr>
      <p:cViewPr varScale="1">
        <p:scale>
          <a:sx n="83" d="100"/>
          <a:sy n="83" d="100"/>
        </p:scale>
        <p:origin x="-1908" y="-90"/>
      </p:cViewPr>
      <p:guideLst>
        <p:guide orient="horz" pos="3131"/>
        <p:guide pos="2144"/>
      </p:guideLst>
    </p:cSldViewPr>
  </p:notes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9787" cy="496967"/>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55838" y="0"/>
            <a:ext cx="2949787" cy="496967"/>
          </a:xfrm>
          <a:prstGeom prst="rect">
            <a:avLst/>
          </a:prstGeom>
        </p:spPr>
        <p:txBody>
          <a:bodyPr vert="horz" lIns="91440" tIns="45720" rIns="91440" bIns="45720" rtlCol="0"/>
          <a:lstStyle>
            <a:lvl1pPr algn="r">
              <a:defRPr sz="1200"/>
            </a:lvl1pPr>
          </a:lstStyle>
          <a:p>
            <a:fld id="{FBC6B459-BC22-4DD5-A299-FB7AFD86FB78}" type="datetimeFigureOut">
              <a:rPr lang="en-US" smtClean="0"/>
              <a:pPr/>
              <a:t>2/17/2016</a:t>
            </a:fld>
            <a:endParaRPr lang="en-US"/>
          </a:p>
        </p:txBody>
      </p:sp>
      <p:sp>
        <p:nvSpPr>
          <p:cNvPr id="4" name="Slide Image Placeholder 3"/>
          <p:cNvSpPr>
            <a:spLocks noGrp="1" noRot="1" noChangeAspect="1"/>
          </p:cNvSpPr>
          <p:nvPr>
            <p:ph type="sldImg" idx="2"/>
          </p:nvPr>
        </p:nvSpPr>
        <p:spPr>
          <a:xfrm>
            <a:off x="920750" y="746125"/>
            <a:ext cx="4965700" cy="3725863"/>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0720" y="4721186"/>
            <a:ext cx="5445760" cy="447270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9440646"/>
            <a:ext cx="2949787" cy="49696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55838" y="9440646"/>
            <a:ext cx="2949787" cy="496967"/>
          </a:xfrm>
          <a:prstGeom prst="rect">
            <a:avLst/>
          </a:prstGeom>
        </p:spPr>
        <p:txBody>
          <a:bodyPr vert="horz" lIns="91440" tIns="45720" rIns="91440" bIns="45720" rtlCol="0" anchor="b"/>
          <a:lstStyle>
            <a:lvl1pPr algn="r">
              <a:defRPr sz="1200"/>
            </a:lvl1pPr>
          </a:lstStyle>
          <a:p>
            <a:fld id="{245F815D-52EE-4AF1-AD98-7BEE04D6EB63}"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45F815D-52EE-4AF1-AD98-7BEE04D6EB63}"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47500" lnSpcReduction="20000"/>
          </a:bodyPr>
          <a:lstStyle/>
          <a:p>
            <a:r>
              <a:rPr lang="en-US" sz="1200" b="0" i="0" kern="1200" dirty="0" smtClean="0">
                <a:solidFill>
                  <a:schemeClr val="tx1"/>
                </a:solidFill>
                <a:latin typeface="+mn-lt"/>
                <a:ea typeface="+mn-ea"/>
                <a:cs typeface="+mn-cs"/>
              </a:rPr>
              <a:t>The IT Audit Director is responsible for leading audit objectives related to the company’s technology and information systems environment, with an emphasis on supporting risk mitigation and maturing IT capabilities through strong internal control.  This position works closely with IT leadership and the IT compliance function.</a:t>
            </a:r>
          </a:p>
          <a:p>
            <a:r>
              <a:rPr lang="en-US" sz="1200" b="0" i="0" kern="1200" dirty="0" smtClean="0">
                <a:solidFill>
                  <a:schemeClr val="tx1"/>
                </a:solidFill>
                <a:latin typeface="+mn-lt"/>
                <a:ea typeface="+mn-ea"/>
                <a:cs typeface="+mn-cs"/>
              </a:rPr>
              <a:t>Essential Functions/</a:t>
            </a:r>
            <a:r>
              <a:rPr lang="en-US" sz="1200" b="0" i="0" kern="1200" dirty="0" err="1" smtClean="0">
                <a:solidFill>
                  <a:schemeClr val="tx1"/>
                </a:solidFill>
                <a:latin typeface="+mn-lt"/>
                <a:ea typeface="+mn-ea"/>
                <a:cs typeface="+mn-cs"/>
              </a:rPr>
              <a:t>Responsibilities:Conduct</a:t>
            </a:r>
            <a:r>
              <a:rPr lang="en-US" sz="1200" b="0" i="0" kern="1200" dirty="0" smtClean="0">
                <a:solidFill>
                  <a:schemeClr val="tx1"/>
                </a:solidFill>
                <a:latin typeface="+mn-lt"/>
                <a:ea typeface="+mn-ea"/>
                <a:cs typeface="+mn-cs"/>
              </a:rPr>
              <a:t> annual IT risk assessment and audit planning activities, update based on business changes</a:t>
            </a:r>
            <a:br>
              <a:rPr lang="en-US" sz="1200" b="0" i="0" kern="1200" dirty="0" smtClean="0">
                <a:solidFill>
                  <a:schemeClr val="tx1"/>
                </a:solidFill>
                <a:latin typeface="+mn-lt"/>
                <a:ea typeface="+mn-ea"/>
                <a:cs typeface="+mn-cs"/>
              </a:rPr>
            </a:br>
            <a:endParaRPr lang="en-US" sz="1200" b="0" i="0" kern="1200" dirty="0" smtClean="0">
              <a:solidFill>
                <a:schemeClr val="tx1"/>
              </a:solidFill>
              <a:latin typeface="+mn-lt"/>
              <a:ea typeface="+mn-ea"/>
              <a:cs typeface="+mn-cs"/>
            </a:endParaRPr>
          </a:p>
          <a:p>
            <a:r>
              <a:rPr lang="en-US" sz="1200" b="0" i="0" kern="1200" dirty="0" smtClean="0">
                <a:solidFill>
                  <a:schemeClr val="tx1"/>
                </a:solidFill>
                <a:latin typeface="+mn-lt"/>
                <a:ea typeface="+mn-ea"/>
                <a:cs typeface="+mn-cs"/>
              </a:rPr>
              <a:t>Achieve the IT audit  plan objectives by directing the design, execution, reporting and follow up of specific projects</a:t>
            </a:r>
            <a:br>
              <a:rPr lang="en-US" sz="1200" b="0" i="0" kern="1200" dirty="0" smtClean="0">
                <a:solidFill>
                  <a:schemeClr val="tx1"/>
                </a:solidFill>
                <a:latin typeface="+mn-lt"/>
                <a:ea typeface="+mn-ea"/>
                <a:cs typeface="+mn-cs"/>
              </a:rPr>
            </a:br>
            <a:endParaRPr lang="en-US" sz="1200" b="0" i="0" kern="1200" dirty="0" smtClean="0">
              <a:solidFill>
                <a:schemeClr val="tx1"/>
              </a:solidFill>
              <a:latin typeface="+mn-lt"/>
              <a:ea typeface="+mn-ea"/>
              <a:cs typeface="+mn-cs"/>
            </a:endParaRPr>
          </a:p>
          <a:p>
            <a:r>
              <a:rPr lang="en-US" sz="1200" b="0" i="0" kern="1200" dirty="0" smtClean="0">
                <a:solidFill>
                  <a:schemeClr val="tx1"/>
                </a:solidFill>
                <a:latin typeface="+mn-lt"/>
                <a:ea typeface="+mn-ea"/>
                <a:cs typeface="+mn-cs"/>
              </a:rPr>
              <a:t>Communicate audit results and related matters in written and oral presentations, within department standards. </a:t>
            </a:r>
            <a:br>
              <a:rPr lang="en-US" sz="1200" b="0" i="0" kern="1200" dirty="0" smtClean="0">
                <a:solidFill>
                  <a:schemeClr val="tx1"/>
                </a:solidFill>
                <a:latin typeface="+mn-lt"/>
                <a:ea typeface="+mn-ea"/>
                <a:cs typeface="+mn-cs"/>
              </a:rPr>
            </a:br>
            <a:endParaRPr lang="en-US" sz="1200" b="0" i="0" kern="1200" dirty="0" smtClean="0">
              <a:solidFill>
                <a:schemeClr val="tx1"/>
              </a:solidFill>
              <a:latin typeface="+mn-lt"/>
              <a:ea typeface="+mn-ea"/>
              <a:cs typeface="+mn-cs"/>
            </a:endParaRPr>
          </a:p>
          <a:p>
            <a:r>
              <a:rPr lang="en-US" sz="1200" b="0" i="0" kern="1200" dirty="0" smtClean="0">
                <a:solidFill>
                  <a:schemeClr val="tx1"/>
                </a:solidFill>
                <a:latin typeface="+mn-lt"/>
                <a:ea typeface="+mn-ea"/>
                <a:cs typeface="+mn-cs"/>
              </a:rPr>
              <a:t>Work collaboratively with IT management regarding General Computer Control reviews and assessments.  </a:t>
            </a:r>
            <a:br>
              <a:rPr lang="en-US" sz="1200" b="0" i="0" kern="1200" dirty="0" smtClean="0">
                <a:solidFill>
                  <a:schemeClr val="tx1"/>
                </a:solidFill>
                <a:latin typeface="+mn-lt"/>
                <a:ea typeface="+mn-ea"/>
                <a:cs typeface="+mn-cs"/>
              </a:rPr>
            </a:br>
            <a:endParaRPr lang="en-US" sz="1200" b="0" i="0" kern="1200" dirty="0" smtClean="0">
              <a:solidFill>
                <a:schemeClr val="tx1"/>
              </a:solidFill>
              <a:latin typeface="+mn-lt"/>
              <a:ea typeface="+mn-ea"/>
              <a:cs typeface="+mn-cs"/>
            </a:endParaRPr>
          </a:p>
          <a:p>
            <a:r>
              <a:rPr lang="en-US" sz="1200" b="0" i="0" kern="1200" dirty="0" smtClean="0">
                <a:solidFill>
                  <a:schemeClr val="tx1"/>
                </a:solidFill>
                <a:latin typeface="+mn-lt"/>
                <a:ea typeface="+mn-ea"/>
                <a:cs typeface="+mn-cs"/>
              </a:rPr>
              <a:t>Plan and execute risk based IT audits including technology reviews, in-flight system development audits, etc. by designing audit programs, performing and allocating testing, conduct interviews, review procedures, and follow up on prior audit findings, as needed</a:t>
            </a:r>
            <a:br>
              <a:rPr lang="en-US" sz="1200" b="0" i="0" kern="1200" dirty="0" smtClean="0">
                <a:solidFill>
                  <a:schemeClr val="tx1"/>
                </a:solidFill>
                <a:latin typeface="+mn-lt"/>
                <a:ea typeface="+mn-ea"/>
                <a:cs typeface="+mn-cs"/>
              </a:rPr>
            </a:br>
            <a:r>
              <a:rPr lang="en-US" sz="1200" b="0" i="0" kern="1200" dirty="0" smtClean="0">
                <a:solidFill>
                  <a:schemeClr val="tx1"/>
                </a:solidFill>
                <a:latin typeface="+mn-lt"/>
                <a:ea typeface="+mn-ea"/>
                <a:cs typeface="+mn-cs"/>
              </a:rPr>
              <a:t>Hire, onboard, establish goals, develop and evaluate the performance of IT audit staff</a:t>
            </a:r>
            <a:br>
              <a:rPr lang="en-US" sz="1200" b="0" i="0" kern="1200" dirty="0" smtClean="0">
                <a:solidFill>
                  <a:schemeClr val="tx1"/>
                </a:solidFill>
                <a:latin typeface="+mn-lt"/>
                <a:ea typeface="+mn-ea"/>
                <a:cs typeface="+mn-cs"/>
              </a:rPr>
            </a:br>
            <a:r>
              <a:rPr lang="en-US" sz="1200" b="0" i="0" kern="1200" dirty="0" smtClean="0">
                <a:solidFill>
                  <a:schemeClr val="tx1"/>
                </a:solidFill>
                <a:latin typeface="+mn-lt"/>
                <a:ea typeface="+mn-ea"/>
                <a:cs typeface="+mn-cs"/>
              </a:rPr>
              <a:t>Manage consultant costs associated with IT audits </a:t>
            </a:r>
            <a:br>
              <a:rPr lang="en-US" sz="1200" b="0" i="0" kern="1200" dirty="0" smtClean="0">
                <a:solidFill>
                  <a:schemeClr val="tx1"/>
                </a:solidFill>
                <a:latin typeface="+mn-lt"/>
                <a:ea typeface="+mn-ea"/>
                <a:cs typeface="+mn-cs"/>
              </a:rPr>
            </a:br>
            <a:endParaRPr lang="en-US" sz="1200" b="0" i="0" kern="1200" dirty="0" smtClean="0">
              <a:solidFill>
                <a:schemeClr val="tx1"/>
              </a:solidFill>
              <a:latin typeface="+mn-lt"/>
              <a:ea typeface="+mn-ea"/>
              <a:cs typeface="+mn-cs"/>
            </a:endParaRPr>
          </a:p>
          <a:p>
            <a:r>
              <a:rPr lang="en-US" sz="1200" b="0" i="0" kern="1200" dirty="0" smtClean="0">
                <a:solidFill>
                  <a:schemeClr val="tx1"/>
                </a:solidFill>
                <a:latin typeface="+mn-lt"/>
                <a:ea typeface="+mn-ea"/>
                <a:cs typeface="+mn-cs"/>
              </a:rPr>
              <a:t>Prepare communications and present to senior management regularly</a:t>
            </a:r>
            <a:br>
              <a:rPr lang="en-US" sz="1200" b="0" i="0" kern="1200" dirty="0" smtClean="0">
                <a:solidFill>
                  <a:schemeClr val="tx1"/>
                </a:solidFill>
                <a:latin typeface="+mn-lt"/>
                <a:ea typeface="+mn-ea"/>
                <a:cs typeface="+mn-cs"/>
              </a:rPr>
            </a:br>
            <a:endParaRPr lang="en-US" sz="1200" b="0" i="0" kern="1200" dirty="0" smtClean="0">
              <a:solidFill>
                <a:schemeClr val="tx1"/>
              </a:solidFill>
              <a:latin typeface="+mn-lt"/>
              <a:ea typeface="+mn-ea"/>
              <a:cs typeface="+mn-cs"/>
            </a:endParaRPr>
          </a:p>
          <a:p>
            <a:r>
              <a:rPr lang="en-US" sz="1200" b="0" i="0" kern="1200" dirty="0" smtClean="0">
                <a:solidFill>
                  <a:schemeClr val="tx1"/>
                </a:solidFill>
                <a:latin typeface="+mn-lt"/>
                <a:ea typeface="+mn-ea"/>
                <a:cs typeface="+mn-cs"/>
              </a:rPr>
              <a:t>Manage audit expectations regarding deliverables, timing, and benefits to the Company.</a:t>
            </a:r>
          </a:p>
          <a:p>
            <a:r>
              <a:rPr lang="en-US" sz="1200" b="0" i="0" kern="1200" dirty="0" smtClean="0">
                <a:solidFill>
                  <a:schemeClr val="tx1"/>
                </a:solidFill>
                <a:latin typeface="+mn-lt"/>
                <a:ea typeface="+mn-ea"/>
                <a:cs typeface="+mn-cs"/>
              </a:rPr>
              <a:t>Deliver service in a timely manner with minimal disruption. Ensure audit results are focused, clear, accurate, and well presented. Anticipate potential roadblocks and issues, and provide suggestions and alternatives.</a:t>
            </a:r>
            <a:br>
              <a:rPr lang="en-US" sz="1200" b="0" i="0" kern="1200" dirty="0" smtClean="0">
                <a:solidFill>
                  <a:schemeClr val="tx1"/>
                </a:solidFill>
                <a:latin typeface="+mn-lt"/>
                <a:ea typeface="+mn-ea"/>
                <a:cs typeface="+mn-cs"/>
              </a:rPr>
            </a:br>
            <a:endParaRPr lang="en-US" sz="1200" b="0" i="0" kern="1200" dirty="0" smtClean="0">
              <a:solidFill>
                <a:schemeClr val="tx1"/>
              </a:solidFill>
              <a:latin typeface="+mn-lt"/>
              <a:ea typeface="+mn-ea"/>
              <a:cs typeface="+mn-cs"/>
            </a:endParaRPr>
          </a:p>
          <a:p>
            <a:r>
              <a:rPr lang="en-US" sz="1200" b="0" i="0" kern="1200" dirty="0" smtClean="0">
                <a:solidFill>
                  <a:schemeClr val="tx1"/>
                </a:solidFill>
                <a:latin typeface="+mn-lt"/>
                <a:ea typeface="+mn-ea"/>
                <a:cs typeface="+mn-cs"/>
              </a:rPr>
              <a:t>Develop and maintain consultative relationship with IT management and staff, serving as the Internal Audit liaison with the IT department. </a:t>
            </a:r>
            <a:br>
              <a:rPr lang="en-US" sz="1200" b="0" i="0" kern="1200" dirty="0" smtClean="0">
                <a:solidFill>
                  <a:schemeClr val="tx1"/>
                </a:solidFill>
                <a:latin typeface="+mn-lt"/>
                <a:ea typeface="+mn-ea"/>
                <a:cs typeface="+mn-cs"/>
              </a:rPr>
            </a:br>
            <a:endParaRPr lang="en-US" sz="1200" b="0" i="0" kern="1200" dirty="0" smtClean="0">
              <a:solidFill>
                <a:schemeClr val="tx1"/>
              </a:solidFill>
              <a:latin typeface="+mn-lt"/>
              <a:ea typeface="+mn-ea"/>
              <a:cs typeface="+mn-cs"/>
            </a:endParaRPr>
          </a:p>
          <a:p>
            <a:r>
              <a:rPr lang="en-US" sz="1200" b="0" i="0" kern="1200" dirty="0" smtClean="0">
                <a:solidFill>
                  <a:schemeClr val="tx1"/>
                </a:solidFill>
                <a:latin typeface="+mn-lt"/>
                <a:ea typeface="+mn-ea"/>
                <a:cs typeface="+mn-cs"/>
              </a:rPr>
              <a:t>Serve on company’s SOX committee, lead SOX 404 efforts regarding General Computing Controls and oversee related external audit assistance efforts </a:t>
            </a:r>
            <a:br>
              <a:rPr lang="en-US" sz="1200" b="0" i="0" kern="1200" dirty="0" smtClean="0">
                <a:solidFill>
                  <a:schemeClr val="tx1"/>
                </a:solidFill>
                <a:latin typeface="+mn-lt"/>
                <a:ea typeface="+mn-ea"/>
                <a:cs typeface="+mn-cs"/>
              </a:rPr>
            </a:br>
            <a:endParaRPr lang="en-US" sz="1200" b="0" i="0" kern="1200" dirty="0" smtClean="0">
              <a:solidFill>
                <a:schemeClr val="tx1"/>
              </a:solidFill>
              <a:latin typeface="+mn-lt"/>
              <a:ea typeface="+mn-ea"/>
              <a:cs typeface="+mn-cs"/>
            </a:endParaRPr>
          </a:p>
          <a:p>
            <a:r>
              <a:rPr lang="en-US" sz="1200" b="0" i="0" kern="1200" dirty="0" smtClean="0">
                <a:solidFill>
                  <a:schemeClr val="tx1"/>
                </a:solidFill>
                <a:latin typeface="+mn-lt"/>
                <a:ea typeface="+mn-ea"/>
                <a:cs typeface="+mn-cs"/>
              </a:rPr>
              <a:t>Ensure quality assurance objectives and achievement of IIA standards in IT audits</a:t>
            </a:r>
            <a:br>
              <a:rPr lang="en-US" sz="1200" b="0" i="0" kern="1200" dirty="0" smtClean="0">
                <a:solidFill>
                  <a:schemeClr val="tx1"/>
                </a:solidFill>
                <a:latin typeface="+mn-lt"/>
                <a:ea typeface="+mn-ea"/>
                <a:cs typeface="+mn-cs"/>
              </a:rPr>
            </a:br>
            <a:endParaRPr lang="en-US" sz="1200" b="0" i="0" kern="1200" dirty="0" smtClean="0">
              <a:solidFill>
                <a:schemeClr val="tx1"/>
              </a:solidFill>
              <a:latin typeface="+mn-lt"/>
              <a:ea typeface="+mn-ea"/>
              <a:cs typeface="+mn-cs"/>
            </a:endParaRPr>
          </a:p>
          <a:p>
            <a:r>
              <a:rPr lang="en-US" sz="1200" b="0" i="0" kern="1200" dirty="0" smtClean="0">
                <a:solidFill>
                  <a:schemeClr val="tx1"/>
                </a:solidFill>
                <a:latin typeface="+mn-lt"/>
                <a:ea typeface="+mn-ea"/>
                <a:cs typeface="+mn-cs"/>
              </a:rPr>
              <a:t>Assist team members as needed in a co-sharing of technical knowledge and special expertise with the other members of Internal Audit Services</a:t>
            </a:r>
            <a:br>
              <a:rPr lang="en-US" sz="1200" b="0" i="0" kern="1200" dirty="0" smtClean="0">
                <a:solidFill>
                  <a:schemeClr val="tx1"/>
                </a:solidFill>
                <a:latin typeface="+mn-lt"/>
                <a:ea typeface="+mn-ea"/>
                <a:cs typeface="+mn-cs"/>
              </a:rPr>
            </a:br>
            <a:endParaRPr lang="en-US" sz="1200" b="0" i="0" kern="1200" dirty="0" smtClean="0">
              <a:solidFill>
                <a:schemeClr val="tx1"/>
              </a:solidFill>
              <a:latin typeface="+mn-lt"/>
              <a:ea typeface="+mn-ea"/>
              <a:cs typeface="+mn-cs"/>
            </a:endParaRPr>
          </a:p>
          <a:p>
            <a:r>
              <a:rPr lang="en-US" sz="1200" b="0" i="0" kern="1200" dirty="0" smtClean="0">
                <a:solidFill>
                  <a:schemeClr val="tx1"/>
                </a:solidFill>
                <a:latin typeface="+mn-lt"/>
                <a:ea typeface="+mn-ea"/>
                <a:cs typeface="+mn-cs"/>
              </a:rPr>
              <a:t>Represent the Internal Audit Department on specifically assigned cross-functional committees, advising on company policy and internal control as needed</a:t>
            </a:r>
            <a:br>
              <a:rPr lang="en-US" sz="1200" b="0" i="0" kern="1200" dirty="0" smtClean="0">
                <a:solidFill>
                  <a:schemeClr val="tx1"/>
                </a:solidFill>
                <a:latin typeface="+mn-lt"/>
                <a:ea typeface="+mn-ea"/>
                <a:cs typeface="+mn-cs"/>
              </a:rPr>
            </a:br>
            <a:endParaRPr lang="en-US" sz="1200" b="0" i="0" kern="1200" dirty="0" smtClean="0">
              <a:solidFill>
                <a:schemeClr val="tx1"/>
              </a:solidFill>
              <a:latin typeface="+mn-lt"/>
              <a:ea typeface="+mn-ea"/>
              <a:cs typeface="+mn-cs"/>
            </a:endParaRPr>
          </a:p>
          <a:p>
            <a:r>
              <a:rPr lang="en-US" sz="1200" b="0" i="0" kern="1200" dirty="0" smtClean="0">
                <a:solidFill>
                  <a:schemeClr val="tx1"/>
                </a:solidFill>
                <a:latin typeface="+mn-lt"/>
                <a:ea typeface="+mn-ea"/>
                <a:cs typeface="+mn-cs"/>
              </a:rPr>
              <a:t>Upgrade technical knowledge </a:t>
            </a:r>
            <a:br>
              <a:rPr lang="en-US" sz="1200" b="0" i="0" kern="1200" dirty="0" smtClean="0">
                <a:solidFill>
                  <a:schemeClr val="tx1"/>
                </a:solidFill>
                <a:latin typeface="+mn-lt"/>
                <a:ea typeface="+mn-ea"/>
                <a:cs typeface="+mn-cs"/>
              </a:rPr>
            </a:br>
            <a:endParaRPr lang="en-US" sz="1200" b="0" i="0" kern="1200" dirty="0" smtClean="0">
              <a:solidFill>
                <a:schemeClr val="tx1"/>
              </a:solidFill>
              <a:latin typeface="+mn-lt"/>
              <a:ea typeface="+mn-ea"/>
              <a:cs typeface="+mn-cs"/>
            </a:endParaRPr>
          </a:p>
          <a:p>
            <a:r>
              <a:rPr lang="en-US" sz="1200" b="0" i="0" kern="1200" dirty="0" smtClean="0">
                <a:solidFill>
                  <a:schemeClr val="tx1"/>
                </a:solidFill>
                <a:latin typeface="+mn-lt"/>
                <a:ea typeface="+mn-ea"/>
                <a:cs typeface="+mn-cs"/>
              </a:rPr>
              <a:t>Follows and subscribes to the Institute of Internal Auditors, Inc. Code of Ethics</a:t>
            </a:r>
            <a:br>
              <a:rPr lang="en-US" sz="1200" b="0" i="0" kern="1200" dirty="0" smtClean="0">
                <a:solidFill>
                  <a:schemeClr val="tx1"/>
                </a:solidFill>
                <a:latin typeface="+mn-lt"/>
                <a:ea typeface="+mn-ea"/>
                <a:cs typeface="+mn-cs"/>
              </a:rPr>
            </a:br>
            <a:endParaRPr lang="en-US" sz="1200" b="0" i="0" kern="1200" dirty="0" smtClean="0">
              <a:solidFill>
                <a:schemeClr val="tx1"/>
              </a:solidFill>
              <a:latin typeface="+mn-lt"/>
              <a:ea typeface="+mn-ea"/>
              <a:cs typeface="+mn-cs"/>
            </a:endParaRPr>
          </a:p>
          <a:p>
            <a:r>
              <a:rPr lang="en-US" sz="1200" b="0" i="0" kern="1200" dirty="0" smtClean="0">
                <a:solidFill>
                  <a:schemeClr val="tx1"/>
                </a:solidFill>
                <a:latin typeface="+mn-lt"/>
                <a:ea typeface="+mn-ea"/>
                <a:cs typeface="+mn-cs"/>
              </a:rPr>
              <a:t>Travel up to 20%</a:t>
            </a:r>
          </a:p>
          <a:p>
            <a:r>
              <a:rPr lang="en-US" sz="1200" b="0" i="0" kern="1200" dirty="0" smtClean="0">
                <a:solidFill>
                  <a:schemeClr val="tx1"/>
                </a:solidFill>
                <a:latin typeface="+mn-lt"/>
                <a:ea typeface="+mn-ea"/>
                <a:cs typeface="+mn-cs"/>
              </a:rPr>
              <a:t>Requirements/</a:t>
            </a:r>
            <a:r>
              <a:rPr lang="en-US" sz="1200" b="0" i="0" kern="1200" dirty="0" err="1" smtClean="0">
                <a:solidFill>
                  <a:schemeClr val="tx1"/>
                </a:solidFill>
                <a:latin typeface="+mn-lt"/>
                <a:ea typeface="+mn-ea"/>
                <a:cs typeface="+mn-cs"/>
              </a:rPr>
              <a:t>Qualifications:Four</a:t>
            </a:r>
            <a:r>
              <a:rPr lang="en-US" sz="1200" b="0" i="0" kern="1200" dirty="0" smtClean="0">
                <a:solidFill>
                  <a:schemeClr val="tx1"/>
                </a:solidFill>
                <a:latin typeface="+mn-lt"/>
                <a:ea typeface="+mn-ea"/>
                <a:cs typeface="+mn-cs"/>
              </a:rPr>
              <a:t>-year college degree, preferably IT or business related, MBA or Masters in Info Systems a plus</a:t>
            </a:r>
            <a:br>
              <a:rPr lang="en-US" sz="1200" b="0" i="0" kern="1200" dirty="0" smtClean="0">
                <a:solidFill>
                  <a:schemeClr val="tx1"/>
                </a:solidFill>
                <a:latin typeface="+mn-lt"/>
                <a:ea typeface="+mn-ea"/>
                <a:cs typeface="+mn-cs"/>
              </a:rPr>
            </a:br>
            <a:endParaRPr lang="en-US" sz="1200" b="0" i="0" kern="1200" dirty="0" smtClean="0">
              <a:solidFill>
                <a:schemeClr val="tx1"/>
              </a:solidFill>
              <a:latin typeface="+mn-lt"/>
              <a:ea typeface="+mn-ea"/>
              <a:cs typeface="+mn-cs"/>
            </a:endParaRPr>
          </a:p>
          <a:p>
            <a:r>
              <a:rPr lang="en-US" sz="1200" b="0" i="0" kern="1200" dirty="0" smtClean="0">
                <a:solidFill>
                  <a:schemeClr val="tx1"/>
                </a:solidFill>
                <a:latin typeface="+mn-lt"/>
                <a:ea typeface="+mn-ea"/>
                <a:cs typeface="+mn-cs"/>
              </a:rPr>
              <a:t>CISA required, CIA, CPA, a plus</a:t>
            </a:r>
            <a:br>
              <a:rPr lang="en-US" sz="1200" b="0" i="0" kern="1200" dirty="0" smtClean="0">
                <a:solidFill>
                  <a:schemeClr val="tx1"/>
                </a:solidFill>
                <a:latin typeface="+mn-lt"/>
                <a:ea typeface="+mn-ea"/>
                <a:cs typeface="+mn-cs"/>
              </a:rPr>
            </a:br>
            <a:endParaRPr lang="en-US" sz="1200" b="0" i="0" kern="1200" dirty="0" smtClean="0">
              <a:solidFill>
                <a:schemeClr val="tx1"/>
              </a:solidFill>
              <a:latin typeface="+mn-lt"/>
              <a:ea typeface="+mn-ea"/>
              <a:cs typeface="+mn-cs"/>
            </a:endParaRPr>
          </a:p>
          <a:p>
            <a:r>
              <a:rPr lang="en-US" sz="1200" b="0" i="0" kern="1200" dirty="0" smtClean="0">
                <a:solidFill>
                  <a:schemeClr val="tx1"/>
                </a:solidFill>
                <a:latin typeface="+mn-lt"/>
                <a:ea typeface="+mn-ea"/>
                <a:cs typeface="+mn-cs"/>
              </a:rPr>
              <a:t>10+ years IT and/or audit experience, public firm or consulting experience a plus</a:t>
            </a:r>
            <a:br>
              <a:rPr lang="en-US" sz="1200" b="0" i="0" kern="1200" dirty="0" smtClean="0">
                <a:solidFill>
                  <a:schemeClr val="tx1"/>
                </a:solidFill>
                <a:latin typeface="+mn-lt"/>
                <a:ea typeface="+mn-ea"/>
                <a:cs typeface="+mn-cs"/>
              </a:rPr>
            </a:br>
            <a:endParaRPr lang="en-US" sz="1200" b="0" i="0" kern="1200" dirty="0" smtClean="0">
              <a:solidFill>
                <a:schemeClr val="tx1"/>
              </a:solidFill>
              <a:latin typeface="+mn-lt"/>
              <a:ea typeface="+mn-ea"/>
              <a:cs typeface="+mn-cs"/>
            </a:endParaRPr>
          </a:p>
          <a:p>
            <a:r>
              <a:rPr lang="en-US" sz="1200" b="0" i="0" kern="1200" dirty="0" smtClean="0">
                <a:solidFill>
                  <a:schemeClr val="tx1"/>
                </a:solidFill>
                <a:latin typeface="+mn-lt"/>
                <a:ea typeface="+mn-ea"/>
                <a:cs typeface="+mn-cs"/>
              </a:rPr>
              <a:t>Excellent oral and written communication skills</a:t>
            </a:r>
            <a:br>
              <a:rPr lang="en-US" sz="1200" b="0" i="0" kern="1200" dirty="0" smtClean="0">
                <a:solidFill>
                  <a:schemeClr val="tx1"/>
                </a:solidFill>
                <a:latin typeface="+mn-lt"/>
                <a:ea typeface="+mn-ea"/>
                <a:cs typeface="+mn-cs"/>
              </a:rPr>
            </a:br>
            <a:endParaRPr lang="en-US" sz="1200" b="0" i="0" kern="1200" dirty="0" smtClean="0">
              <a:solidFill>
                <a:schemeClr val="tx1"/>
              </a:solidFill>
              <a:latin typeface="+mn-lt"/>
              <a:ea typeface="+mn-ea"/>
              <a:cs typeface="+mn-cs"/>
            </a:endParaRPr>
          </a:p>
          <a:p>
            <a:r>
              <a:rPr lang="en-US" sz="1200" b="0" i="0" kern="1200" dirty="0" smtClean="0">
                <a:solidFill>
                  <a:schemeClr val="tx1"/>
                </a:solidFill>
                <a:latin typeface="+mn-lt"/>
                <a:ea typeface="+mn-ea"/>
                <a:cs typeface="+mn-cs"/>
              </a:rPr>
              <a:t>Proficient in Microsoft Windows, Office, Word, Excel, PowerPoint, etc.</a:t>
            </a:r>
            <a:br>
              <a:rPr lang="en-US" sz="1200" b="0" i="0" kern="1200" dirty="0" smtClean="0">
                <a:solidFill>
                  <a:schemeClr val="tx1"/>
                </a:solidFill>
                <a:latin typeface="+mn-lt"/>
                <a:ea typeface="+mn-ea"/>
                <a:cs typeface="+mn-cs"/>
              </a:rPr>
            </a:br>
            <a:endParaRPr lang="en-US" sz="1200" b="0" i="0" kern="1200" dirty="0" smtClean="0">
              <a:solidFill>
                <a:schemeClr val="tx1"/>
              </a:solidFill>
              <a:latin typeface="+mn-lt"/>
              <a:ea typeface="+mn-ea"/>
              <a:cs typeface="+mn-cs"/>
            </a:endParaRPr>
          </a:p>
          <a:p>
            <a:r>
              <a:rPr lang="en-US" sz="1200" b="0" i="0" kern="1200" dirty="0" smtClean="0">
                <a:solidFill>
                  <a:schemeClr val="tx1"/>
                </a:solidFill>
                <a:latin typeface="+mn-lt"/>
                <a:ea typeface="+mn-ea"/>
                <a:cs typeface="+mn-cs"/>
              </a:rPr>
              <a:t>Ability to operate PC</a:t>
            </a:r>
          </a:p>
          <a:p>
            <a:endParaRPr lang="en-US" dirty="0"/>
          </a:p>
        </p:txBody>
      </p:sp>
      <p:sp>
        <p:nvSpPr>
          <p:cNvPr id="4" name="Slide Number Placeholder 3"/>
          <p:cNvSpPr>
            <a:spLocks noGrp="1"/>
          </p:cNvSpPr>
          <p:nvPr>
            <p:ph type="sldNum" sz="quarter" idx="10"/>
          </p:nvPr>
        </p:nvSpPr>
        <p:spPr/>
        <p:txBody>
          <a:bodyPr/>
          <a:lstStyle/>
          <a:p>
            <a:fld id="{245F815D-52EE-4AF1-AD98-7BEE04D6EB63}" type="slidenum">
              <a:rPr lang="en-US" smtClean="0"/>
              <a:pPr/>
              <a:t>9</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jpe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52"/>
          <p:cNvSpPr>
            <a:spLocks noChangeArrowheads="1"/>
          </p:cNvSpPr>
          <p:nvPr/>
        </p:nvSpPr>
        <p:spPr bwMode="gray">
          <a:xfrm>
            <a:off x="0" y="0"/>
            <a:ext cx="9144000" cy="5157788"/>
          </a:xfrm>
          <a:prstGeom prst="rect">
            <a:avLst/>
          </a:prstGeom>
          <a:solidFill>
            <a:schemeClr val="accent1"/>
          </a:solidFill>
          <a:ln w="0" algn="ctr">
            <a:noFill/>
            <a:miter lim="800000"/>
            <a:headEnd/>
            <a:tailEnd/>
          </a:ln>
          <a:effectLst/>
        </p:spPr>
        <p:txBody>
          <a:bodyPr wrap="none" anchor="ctr"/>
          <a:lstStyle/>
          <a:p>
            <a:pPr>
              <a:defRPr/>
            </a:pPr>
            <a:endParaRPr lang="en-US"/>
          </a:p>
        </p:txBody>
      </p:sp>
      <p:sp>
        <p:nvSpPr>
          <p:cNvPr id="5" name="Rectangle 64"/>
          <p:cNvSpPr>
            <a:spLocks noChangeArrowheads="1"/>
          </p:cNvSpPr>
          <p:nvPr/>
        </p:nvSpPr>
        <p:spPr bwMode="gray">
          <a:xfrm>
            <a:off x="1262063" y="0"/>
            <a:ext cx="2362200" cy="4953000"/>
          </a:xfrm>
          <a:prstGeom prst="rect">
            <a:avLst/>
          </a:prstGeom>
          <a:gradFill rotWithShape="1">
            <a:gsLst>
              <a:gs pos="0">
                <a:schemeClr val="accent1"/>
              </a:gs>
              <a:gs pos="100000">
                <a:schemeClr val="accent1">
                  <a:gamma/>
                  <a:shade val="72549"/>
                  <a:invGamma/>
                </a:schemeClr>
              </a:gs>
            </a:gsLst>
            <a:lin ang="5400000" scaled="1"/>
          </a:gradFill>
          <a:ln w="9525">
            <a:noFill/>
            <a:miter lim="800000"/>
            <a:headEnd/>
            <a:tailEnd/>
          </a:ln>
          <a:effectLst/>
        </p:spPr>
        <p:txBody>
          <a:bodyPr wrap="none" anchor="ctr"/>
          <a:lstStyle/>
          <a:p>
            <a:pPr>
              <a:defRPr/>
            </a:pPr>
            <a:endParaRPr lang="en-US"/>
          </a:p>
        </p:txBody>
      </p:sp>
      <p:sp>
        <p:nvSpPr>
          <p:cNvPr id="6" name="Rectangle 65"/>
          <p:cNvSpPr>
            <a:spLocks noChangeArrowheads="1"/>
          </p:cNvSpPr>
          <p:nvPr/>
        </p:nvSpPr>
        <p:spPr bwMode="gray">
          <a:xfrm>
            <a:off x="304800" y="1143000"/>
            <a:ext cx="8458200" cy="1828800"/>
          </a:xfrm>
          <a:prstGeom prst="rect">
            <a:avLst/>
          </a:prstGeom>
          <a:gradFill rotWithShape="1">
            <a:gsLst>
              <a:gs pos="0">
                <a:schemeClr val="tx1"/>
              </a:gs>
              <a:gs pos="100000">
                <a:schemeClr val="accent1"/>
              </a:gs>
            </a:gsLst>
            <a:lin ang="0" scaled="1"/>
          </a:gradFill>
          <a:ln w="9525">
            <a:noFill/>
            <a:miter lim="800000"/>
            <a:headEnd/>
            <a:tailEnd/>
          </a:ln>
          <a:effectLst/>
        </p:spPr>
        <p:txBody>
          <a:bodyPr wrap="none" anchor="ctr"/>
          <a:lstStyle/>
          <a:p>
            <a:pPr>
              <a:defRPr/>
            </a:pPr>
            <a:endParaRPr lang="en-US"/>
          </a:p>
        </p:txBody>
      </p:sp>
      <p:pic>
        <p:nvPicPr>
          <p:cNvPr id="8" name="Picture 61"/>
          <p:cNvPicPr>
            <a:picLocks noChangeAspect="1" noChangeArrowheads="1"/>
          </p:cNvPicPr>
          <p:nvPr/>
        </p:nvPicPr>
        <p:blipFill>
          <a:blip r:embed="rId2" cstate="print"/>
          <a:srcRect/>
          <a:stretch>
            <a:fillRect/>
          </a:stretch>
        </p:blipFill>
        <p:spPr bwMode="gray">
          <a:xfrm>
            <a:off x="0" y="3490913"/>
            <a:ext cx="1258888" cy="1438275"/>
          </a:xfrm>
          <a:prstGeom prst="rect">
            <a:avLst/>
          </a:prstGeom>
          <a:noFill/>
          <a:ln w="9525">
            <a:noFill/>
            <a:miter lim="800000"/>
            <a:headEnd/>
            <a:tailEnd/>
          </a:ln>
        </p:spPr>
      </p:pic>
      <p:sp>
        <p:nvSpPr>
          <p:cNvPr id="9" name="Rectangle 63"/>
          <p:cNvSpPr>
            <a:spLocks noChangeArrowheads="1"/>
          </p:cNvSpPr>
          <p:nvPr/>
        </p:nvSpPr>
        <p:spPr bwMode="gray">
          <a:xfrm>
            <a:off x="1276350" y="4941888"/>
            <a:ext cx="7867650" cy="217487"/>
          </a:xfrm>
          <a:prstGeom prst="rect">
            <a:avLst/>
          </a:prstGeom>
          <a:solidFill>
            <a:schemeClr val="folHlink"/>
          </a:solidFill>
          <a:ln w="9525">
            <a:noFill/>
            <a:miter lim="800000"/>
            <a:headEnd/>
            <a:tailEnd/>
          </a:ln>
          <a:effectLst/>
        </p:spPr>
        <p:txBody>
          <a:bodyPr wrap="none" anchor="ctr"/>
          <a:lstStyle/>
          <a:p>
            <a:pPr>
              <a:defRPr/>
            </a:pPr>
            <a:endParaRPr lang="en-US"/>
          </a:p>
        </p:txBody>
      </p:sp>
      <p:pic>
        <p:nvPicPr>
          <p:cNvPr id="10" name="Picture 62"/>
          <p:cNvPicPr>
            <a:picLocks noChangeAspect="1" noChangeArrowheads="1"/>
          </p:cNvPicPr>
          <p:nvPr/>
        </p:nvPicPr>
        <p:blipFill>
          <a:blip r:embed="rId3" cstate="print"/>
          <a:srcRect/>
          <a:stretch>
            <a:fillRect/>
          </a:stretch>
        </p:blipFill>
        <p:spPr bwMode="gray">
          <a:xfrm>
            <a:off x="1281113" y="4927600"/>
            <a:ext cx="2370137" cy="1096963"/>
          </a:xfrm>
          <a:prstGeom prst="rect">
            <a:avLst/>
          </a:prstGeom>
          <a:noFill/>
          <a:ln w="9525">
            <a:noFill/>
            <a:miter lim="800000"/>
            <a:headEnd/>
            <a:tailEnd/>
          </a:ln>
        </p:spPr>
      </p:pic>
      <p:sp>
        <p:nvSpPr>
          <p:cNvPr id="11" name="Rectangle 66"/>
          <p:cNvSpPr>
            <a:spLocks noChangeArrowheads="1"/>
          </p:cNvSpPr>
          <p:nvPr/>
        </p:nvSpPr>
        <p:spPr bwMode="gray">
          <a:xfrm>
            <a:off x="304800" y="304800"/>
            <a:ext cx="8534400" cy="4343400"/>
          </a:xfrm>
          <a:prstGeom prst="rect">
            <a:avLst/>
          </a:prstGeom>
          <a:noFill/>
          <a:ln w="9525">
            <a:solidFill>
              <a:schemeClr val="accent2"/>
            </a:solidFill>
            <a:miter lim="800000"/>
            <a:headEnd/>
            <a:tailEnd/>
          </a:ln>
          <a:effectLst/>
        </p:spPr>
        <p:txBody>
          <a:bodyPr wrap="none" anchor="ctr"/>
          <a:lstStyle/>
          <a:p>
            <a:pPr>
              <a:defRPr/>
            </a:pPr>
            <a:endParaRPr lang="en-US"/>
          </a:p>
        </p:txBody>
      </p:sp>
      <p:sp>
        <p:nvSpPr>
          <p:cNvPr id="12" name="Rectangle 67"/>
          <p:cNvSpPr>
            <a:spLocks noChangeArrowheads="1"/>
          </p:cNvSpPr>
          <p:nvPr/>
        </p:nvSpPr>
        <p:spPr bwMode="gray">
          <a:xfrm>
            <a:off x="7391400" y="914400"/>
            <a:ext cx="1600200" cy="1447800"/>
          </a:xfrm>
          <a:prstGeom prst="rect">
            <a:avLst/>
          </a:prstGeom>
          <a:noFill/>
          <a:ln w="9525">
            <a:solidFill>
              <a:schemeClr val="accent2"/>
            </a:solidFill>
            <a:miter lim="800000"/>
            <a:headEnd/>
            <a:tailEnd/>
          </a:ln>
          <a:effectLst/>
        </p:spPr>
        <p:txBody>
          <a:bodyPr wrap="none" anchor="ctr"/>
          <a:lstStyle/>
          <a:p>
            <a:pPr>
              <a:defRPr/>
            </a:pPr>
            <a:endParaRPr lang="en-US"/>
          </a:p>
        </p:txBody>
      </p:sp>
      <p:sp>
        <p:nvSpPr>
          <p:cNvPr id="13" name="Rectangle 68"/>
          <p:cNvSpPr>
            <a:spLocks noChangeArrowheads="1"/>
          </p:cNvSpPr>
          <p:nvPr/>
        </p:nvSpPr>
        <p:spPr bwMode="gray">
          <a:xfrm>
            <a:off x="8305800" y="0"/>
            <a:ext cx="76200" cy="1752600"/>
          </a:xfrm>
          <a:prstGeom prst="rect">
            <a:avLst/>
          </a:prstGeom>
          <a:solidFill>
            <a:schemeClr val="hlink"/>
          </a:solidFill>
          <a:ln w="9525">
            <a:noFill/>
            <a:miter lim="800000"/>
            <a:headEnd/>
            <a:tailEnd/>
          </a:ln>
          <a:effectLst/>
        </p:spPr>
        <p:txBody>
          <a:bodyPr wrap="none" anchor="ctr"/>
          <a:lstStyle/>
          <a:p>
            <a:pPr>
              <a:defRPr/>
            </a:pPr>
            <a:endParaRPr lang="en-US"/>
          </a:p>
        </p:txBody>
      </p:sp>
      <p:sp>
        <p:nvSpPr>
          <p:cNvPr id="3074" name="Rectangle 2"/>
          <p:cNvSpPr>
            <a:spLocks noGrp="1" noChangeArrowheads="1"/>
          </p:cNvSpPr>
          <p:nvPr>
            <p:ph type="ctrTitle"/>
          </p:nvPr>
        </p:nvSpPr>
        <p:spPr>
          <a:xfrm>
            <a:off x="457200" y="2590800"/>
            <a:ext cx="8229600" cy="685800"/>
          </a:xfrm>
        </p:spPr>
        <p:txBody>
          <a:bodyPr/>
          <a:lstStyle>
            <a:lvl1pPr>
              <a:defRPr sz="4800"/>
            </a:lvl1pPr>
          </a:lstStyle>
          <a:p>
            <a:r>
              <a:rPr lang="en-US" smtClean="0"/>
              <a:t>Click to edit Master title style</a:t>
            </a:r>
            <a:endParaRPr lang="en-US"/>
          </a:p>
        </p:txBody>
      </p:sp>
      <p:sp>
        <p:nvSpPr>
          <p:cNvPr id="3075" name="Rectangle 3"/>
          <p:cNvSpPr>
            <a:spLocks noGrp="1" noChangeArrowheads="1"/>
          </p:cNvSpPr>
          <p:nvPr>
            <p:ph type="subTitle" idx="1"/>
          </p:nvPr>
        </p:nvSpPr>
        <p:spPr>
          <a:xfrm>
            <a:off x="1828800" y="3733800"/>
            <a:ext cx="5867400" cy="457200"/>
          </a:xfrm>
        </p:spPr>
        <p:txBody>
          <a:bodyPr/>
          <a:lstStyle>
            <a:lvl1pPr marL="0" indent="0" algn="ctr">
              <a:buFont typeface="Wingdings" pitchFamily="2" charset="2"/>
              <a:buNone/>
              <a:defRPr b="1">
                <a:solidFill>
                  <a:schemeClr val="bg1"/>
                </a:solidFill>
              </a:defRPr>
            </a:lvl1pPr>
          </a:lstStyle>
          <a:p>
            <a:r>
              <a:rPr lang="en-US" smtClean="0"/>
              <a:t>Click to edit Master subtitle style</a:t>
            </a:r>
            <a:endParaRPr lang="en-US"/>
          </a:p>
        </p:txBody>
      </p:sp>
      <p:sp>
        <p:nvSpPr>
          <p:cNvPr id="16" name="Rectangle 6"/>
          <p:cNvSpPr>
            <a:spLocks noGrp="1" noChangeArrowheads="1"/>
          </p:cNvSpPr>
          <p:nvPr>
            <p:ph type="sldNum" sz="quarter" idx="12"/>
          </p:nvPr>
        </p:nvSpPr>
        <p:spPr bwMode="auto">
          <a:xfrm>
            <a:off x="2514600" y="6461125"/>
            <a:ext cx="2133600" cy="320675"/>
          </a:xfrm>
        </p:spPr>
        <p:txBody>
          <a:bodyPr/>
          <a:lstStyle>
            <a:lvl1pPr>
              <a:defRPr sz="1200" smtClean="0">
                <a:solidFill>
                  <a:schemeClr val="tx1"/>
                </a:solidFill>
                <a:latin typeface="DilleniaUPC" pitchFamily="18" charset="-34"/>
                <a:cs typeface="DilleniaUPC" pitchFamily="18" charset="-34"/>
              </a:defRPr>
            </a:lvl1pPr>
          </a:lstStyle>
          <a:p>
            <a:fld id="{136B7B1E-4A4D-442F-A3DC-451189D66676}" type="slidenum">
              <a:rPr lang="en-US" smtClean="0"/>
              <a:pPr/>
              <a:t>‹#›</a:t>
            </a:fld>
            <a:endParaRPr lang="en-US"/>
          </a:p>
        </p:txBody>
      </p:sp>
      <p:pic>
        <p:nvPicPr>
          <p:cNvPr id="15361" name="Picture 1"/>
          <p:cNvPicPr>
            <a:picLocks noChangeAspect="1" noChangeArrowheads="1"/>
          </p:cNvPicPr>
          <p:nvPr userDrawn="1"/>
        </p:nvPicPr>
        <p:blipFill>
          <a:blip r:embed="rId4" cstate="print"/>
          <a:srcRect t="3500" r="2218"/>
          <a:stretch>
            <a:fillRect/>
          </a:stretch>
        </p:blipFill>
        <p:spPr bwMode="auto">
          <a:xfrm>
            <a:off x="7452360" y="6371138"/>
            <a:ext cx="1566672" cy="383229"/>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ipe(left)">
                                      <p:cBhvr>
                                        <p:cTn id="11" dur="500"/>
                                        <p:tgtEl>
                                          <p:spTgt spid="10"/>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left)">
                                      <p:cBhvr>
                                        <p:cTn id="15" dur="500"/>
                                        <p:tgtEl>
                                          <p:spTgt spid="6"/>
                                        </p:tgtEl>
                                      </p:cBhvr>
                                    </p:animEffect>
                                  </p:childTnLst>
                                </p:cTn>
                              </p:par>
                            </p:childTnLst>
                          </p:cTn>
                        </p:par>
                        <p:par>
                          <p:cTn id="16" fill="hold">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wipe(up)">
                                      <p:cBhvr>
                                        <p:cTn id="1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13" grpId="0" animBg="1"/>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6"/>
          <p:cNvSpPr>
            <a:spLocks noGrp="1" noChangeArrowheads="1"/>
          </p:cNvSpPr>
          <p:nvPr>
            <p:ph type="sldNum" sz="quarter" idx="12"/>
          </p:nvPr>
        </p:nvSpPr>
        <p:spPr>
          <a:xfrm>
            <a:off x="2362200" y="6537325"/>
            <a:ext cx="2133600" cy="244475"/>
          </a:xfrm>
          <a:ln/>
        </p:spPr>
        <p:txBody>
          <a:bodyPr/>
          <a:lstStyle>
            <a:lvl1pPr>
              <a:defRPr sz="1200">
                <a:latin typeface="DilleniaUPC" pitchFamily="18" charset="-34"/>
                <a:cs typeface="DilleniaUPC" pitchFamily="18" charset="-34"/>
              </a:defRPr>
            </a:lvl1pPr>
          </a:lstStyle>
          <a:p>
            <a:fld id="{136B7B1E-4A4D-442F-A3DC-451189D66676}"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xfrm>
            <a:off x="457200" y="6521450"/>
            <a:ext cx="2133600" cy="244475"/>
          </a:xfrm>
          <a:prstGeom prst="rect">
            <a:avLst/>
          </a:prstGeom>
          <a:ln/>
        </p:spPr>
        <p:txBody>
          <a:bodyPr/>
          <a:lstStyle>
            <a:lvl1pPr>
              <a:defRPr/>
            </a:lvl1pPr>
          </a:lstStyle>
          <a:p>
            <a:pPr>
              <a:defRPr/>
            </a:pPr>
            <a:endParaRPr lang="en-US"/>
          </a:p>
        </p:txBody>
      </p:sp>
      <p:sp>
        <p:nvSpPr>
          <p:cNvPr id="5" name="Rectangle 5"/>
          <p:cNvSpPr>
            <a:spLocks noGrp="1" noChangeArrowheads="1"/>
          </p:cNvSpPr>
          <p:nvPr>
            <p:ph type="ftr" sz="quarter" idx="11"/>
          </p:nvPr>
        </p:nvSpPr>
        <p:spPr>
          <a:xfrm>
            <a:off x="3124200" y="6521450"/>
            <a:ext cx="2895600" cy="244475"/>
          </a:xfrm>
          <a:prstGeom prst="rect">
            <a:avLst/>
          </a:prstGeom>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136B7B1E-4A4D-442F-A3DC-451189D66676}"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371600"/>
            <a:ext cx="4038600" cy="50260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371600"/>
            <a:ext cx="4038600" cy="50260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noChangeArrowheads="1"/>
          </p:cNvSpPr>
          <p:nvPr>
            <p:ph type="dt" sz="half" idx="10"/>
          </p:nvPr>
        </p:nvSpPr>
        <p:spPr>
          <a:xfrm>
            <a:off x="457200" y="6521450"/>
            <a:ext cx="2133600" cy="244475"/>
          </a:xfrm>
          <a:prstGeom prst="rect">
            <a:avLst/>
          </a:prstGeom>
          <a:ln/>
        </p:spPr>
        <p:txBody>
          <a:bodyPr/>
          <a:lstStyle>
            <a:lvl1pPr>
              <a:defRPr/>
            </a:lvl1pPr>
          </a:lstStyle>
          <a:p>
            <a:pPr>
              <a:defRPr/>
            </a:pPr>
            <a:endParaRPr lang="en-US"/>
          </a:p>
        </p:txBody>
      </p:sp>
      <p:sp>
        <p:nvSpPr>
          <p:cNvPr id="6" name="Footer Placeholder 5"/>
          <p:cNvSpPr>
            <a:spLocks noGrp="1" noChangeArrowheads="1"/>
          </p:cNvSpPr>
          <p:nvPr>
            <p:ph type="ftr" sz="quarter" idx="11"/>
          </p:nvPr>
        </p:nvSpPr>
        <p:spPr>
          <a:xfrm>
            <a:off x="3124200" y="6521450"/>
            <a:ext cx="2895600" cy="244475"/>
          </a:xfrm>
          <a:prstGeom prst="rect">
            <a:avLst/>
          </a:prstGeom>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fld id="{136B7B1E-4A4D-442F-A3DC-451189D66676}"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xfrm>
            <a:off x="457200" y="6521450"/>
            <a:ext cx="2133600" cy="244475"/>
          </a:xfrm>
          <a:prstGeom prst="rect">
            <a:avLst/>
          </a:prstGeom>
          <a:ln/>
        </p:spPr>
        <p:txBody>
          <a:bodyPr/>
          <a:lstStyle>
            <a:lvl1pPr>
              <a:defRPr/>
            </a:lvl1pPr>
          </a:lstStyle>
          <a:p>
            <a:pPr>
              <a:defRPr/>
            </a:pPr>
            <a:endParaRPr lang="en-US"/>
          </a:p>
        </p:txBody>
      </p:sp>
      <p:sp>
        <p:nvSpPr>
          <p:cNvPr id="8" name="Rectangle 5"/>
          <p:cNvSpPr>
            <a:spLocks noGrp="1" noChangeArrowheads="1"/>
          </p:cNvSpPr>
          <p:nvPr>
            <p:ph type="ftr" sz="quarter" idx="11"/>
          </p:nvPr>
        </p:nvSpPr>
        <p:spPr>
          <a:xfrm>
            <a:off x="3124200" y="6521450"/>
            <a:ext cx="2895600" cy="244475"/>
          </a:xfrm>
          <a:prstGeom prst="rect">
            <a:avLst/>
          </a:prstGeom>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fld id="{136B7B1E-4A4D-442F-A3DC-451189D66676}"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xfrm>
            <a:off x="457200" y="6521450"/>
            <a:ext cx="2133600" cy="244475"/>
          </a:xfrm>
          <a:prstGeom prst="rect">
            <a:avLst/>
          </a:prstGeom>
          <a:ln/>
        </p:spPr>
        <p:txBody>
          <a:bodyPr/>
          <a:lstStyle>
            <a:lvl1pPr>
              <a:defRPr/>
            </a:lvl1pPr>
          </a:lstStyle>
          <a:p>
            <a:pPr>
              <a:defRPr/>
            </a:pPr>
            <a:endParaRPr lang="en-US"/>
          </a:p>
        </p:txBody>
      </p:sp>
      <p:sp>
        <p:nvSpPr>
          <p:cNvPr id="4" name="Rectangle 5"/>
          <p:cNvSpPr>
            <a:spLocks noGrp="1" noChangeArrowheads="1"/>
          </p:cNvSpPr>
          <p:nvPr>
            <p:ph type="ftr" sz="quarter" idx="11"/>
          </p:nvPr>
        </p:nvSpPr>
        <p:spPr>
          <a:xfrm>
            <a:off x="3124200" y="6521450"/>
            <a:ext cx="2895600" cy="244475"/>
          </a:xfrm>
          <a:prstGeom prst="rect">
            <a:avLst/>
          </a:prstGeom>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fld id="{136B7B1E-4A4D-442F-A3DC-451189D66676}"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xfrm>
            <a:off x="457200" y="6521450"/>
            <a:ext cx="2133600" cy="244475"/>
          </a:xfrm>
          <a:prstGeom prst="rect">
            <a:avLst/>
          </a:prstGeom>
          <a:ln/>
        </p:spPr>
        <p:txBody>
          <a:bodyPr/>
          <a:lstStyle>
            <a:lvl1pPr>
              <a:defRPr/>
            </a:lvl1pPr>
          </a:lstStyle>
          <a:p>
            <a:pPr>
              <a:defRPr/>
            </a:pPr>
            <a:endParaRPr lang="en-US"/>
          </a:p>
        </p:txBody>
      </p:sp>
      <p:sp>
        <p:nvSpPr>
          <p:cNvPr id="3" name="Rectangle 5"/>
          <p:cNvSpPr>
            <a:spLocks noGrp="1" noChangeArrowheads="1"/>
          </p:cNvSpPr>
          <p:nvPr>
            <p:ph type="ftr" sz="quarter" idx="11"/>
          </p:nvPr>
        </p:nvSpPr>
        <p:spPr>
          <a:xfrm>
            <a:off x="3124200" y="6521450"/>
            <a:ext cx="2895600" cy="244475"/>
          </a:xfrm>
          <a:prstGeom prst="rect">
            <a:avLst/>
          </a:prstGeom>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fld id="{136B7B1E-4A4D-442F-A3DC-451189D66676}"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noChangeArrowheads="1"/>
          </p:cNvSpPr>
          <p:nvPr>
            <p:ph type="dt" sz="half" idx="10"/>
          </p:nvPr>
        </p:nvSpPr>
        <p:spPr>
          <a:xfrm>
            <a:off x="457200" y="6521450"/>
            <a:ext cx="2133600" cy="244475"/>
          </a:xfrm>
          <a:prstGeom prst="rect">
            <a:avLst/>
          </a:prstGeom>
          <a:ln/>
        </p:spPr>
        <p:txBody>
          <a:bodyPr/>
          <a:lstStyle>
            <a:lvl1pPr>
              <a:defRPr/>
            </a:lvl1pPr>
          </a:lstStyle>
          <a:p>
            <a:pPr>
              <a:defRPr/>
            </a:pPr>
            <a:endParaRPr lang="en-US"/>
          </a:p>
        </p:txBody>
      </p:sp>
      <p:sp>
        <p:nvSpPr>
          <p:cNvPr id="6" name="Footer Placeholder 5"/>
          <p:cNvSpPr>
            <a:spLocks noGrp="1" noChangeArrowheads="1"/>
          </p:cNvSpPr>
          <p:nvPr>
            <p:ph type="ftr" sz="quarter" idx="11"/>
          </p:nvPr>
        </p:nvSpPr>
        <p:spPr>
          <a:xfrm>
            <a:off x="3124200" y="6521450"/>
            <a:ext cx="2895600" cy="244475"/>
          </a:xfrm>
          <a:prstGeom prst="rect">
            <a:avLst/>
          </a:prstGeom>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fld id="{136B7B1E-4A4D-442F-A3DC-451189D66676}"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noChangeArrowheads="1"/>
          </p:cNvSpPr>
          <p:nvPr>
            <p:ph type="dt" sz="half" idx="10"/>
          </p:nvPr>
        </p:nvSpPr>
        <p:spPr>
          <a:xfrm>
            <a:off x="457200" y="6521450"/>
            <a:ext cx="2133600" cy="244475"/>
          </a:xfrm>
          <a:prstGeom prst="rect">
            <a:avLst/>
          </a:prstGeom>
          <a:ln/>
        </p:spPr>
        <p:txBody>
          <a:bodyPr/>
          <a:lstStyle>
            <a:lvl1pPr>
              <a:defRPr/>
            </a:lvl1pPr>
          </a:lstStyle>
          <a:p>
            <a:pPr>
              <a:defRPr/>
            </a:pPr>
            <a:endParaRPr lang="en-US"/>
          </a:p>
        </p:txBody>
      </p:sp>
      <p:sp>
        <p:nvSpPr>
          <p:cNvPr id="6" name="Footer Placeholder 5"/>
          <p:cNvSpPr>
            <a:spLocks noGrp="1" noChangeArrowheads="1"/>
          </p:cNvSpPr>
          <p:nvPr>
            <p:ph type="ftr" sz="quarter" idx="11"/>
          </p:nvPr>
        </p:nvSpPr>
        <p:spPr>
          <a:xfrm>
            <a:off x="3124200" y="6521450"/>
            <a:ext cx="2895600" cy="244475"/>
          </a:xfrm>
          <a:prstGeom prst="rect">
            <a:avLst/>
          </a:prstGeom>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fld id="{136B7B1E-4A4D-442F-A3DC-451189D66676}"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xfrm>
            <a:off x="457200" y="6521450"/>
            <a:ext cx="2133600" cy="244475"/>
          </a:xfrm>
          <a:prstGeom prst="rect">
            <a:avLst/>
          </a:prstGeom>
          <a:ln/>
        </p:spPr>
        <p:txBody>
          <a:bodyPr/>
          <a:lstStyle>
            <a:lvl1pPr>
              <a:defRPr/>
            </a:lvl1pPr>
          </a:lstStyle>
          <a:p>
            <a:pPr>
              <a:defRPr/>
            </a:pPr>
            <a:endParaRPr lang="en-US"/>
          </a:p>
        </p:txBody>
      </p:sp>
      <p:sp>
        <p:nvSpPr>
          <p:cNvPr id="5" name="Rectangle 5"/>
          <p:cNvSpPr>
            <a:spLocks noGrp="1" noChangeArrowheads="1"/>
          </p:cNvSpPr>
          <p:nvPr>
            <p:ph type="ftr" sz="quarter" idx="11"/>
          </p:nvPr>
        </p:nvSpPr>
        <p:spPr>
          <a:xfrm>
            <a:off x="3124200" y="6521450"/>
            <a:ext cx="2895600" cy="244475"/>
          </a:xfrm>
          <a:prstGeom prst="rect">
            <a:avLst/>
          </a:prstGeom>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136B7B1E-4A4D-442F-A3DC-451189D66676}"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6375"/>
            <a:ext cx="2057400" cy="619125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06375"/>
            <a:ext cx="6019800" cy="61912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xfrm>
            <a:off x="457200" y="6521450"/>
            <a:ext cx="2133600" cy="244475"/>
          </a:xfrm>
          <a:prstGeom prst="rect">
            <a:avLst/>
          </a:prstGeom>
          <a:ln/>
        </p:spPr>
        <p:txBody>
          <a:bodyPr/>
          <a:lstStyle>
            <a:lvl1pPr>
              <a:defRPr/>
            </a:lvl1pPr>
          </a:lstStyle>
          <a:p>
            <a:pPr>
              <a:defRPr/>
            </a:pPr>
            <a:endParaRPr lang="en-US"/>
          </a:p>
        </p:txBody>
      </p:sp>
      <p:sp>
        <p:nvSpPr>
          <p:cNvPr id="5" name="Rectangle 5"/>
          <p:cNvSpPr>
            <a:spLocks noGrp="1" noChangeArrowheads="1"/>
          </p:cNvSpPr>
          <p:nvPr>
            <p:ph type="ftr" sz="quarter" idx="11"/>
          </p:nvPr>
        </p:nvSpPr>
        <p:spPr>
          <a:xfrm>
            <a:off x="3124200" y="6521450"/>
            <a:ext cx="2895600" cy="244475"/>
          </a:xfrm>
          <a:prstGeom prst="rect">
            <a:avLst/>
          </a:prstGeom>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136B7B1E-4A4D-442F-A3DC-451189D66676}"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447800" y="206375"/>
            <a:ext cx="6858000" cy="5334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457200" y="1371600"/>
            <a:ext cx="8229600" cy="5026025"/>
          </a:xfrm>
        </p:spPr>
        <p:txBody>
          <a:bodyPr/>
          <a:lstStyle/>
          <a:p>
            <a:pPr lvl="0"/>
            <a:r>
              <a:rPr lang="en-US" noProof="0" smtClean="0"/>
              <a:t>Click icon to add table</a:t>
            </a:r>
          </a:p>
        </p:txBody>
      </p:sp>
      <p:sp>
        <p:nvSpPr>
          <p:cNvPr id="4" name="Rectangle 4"/>
          <p:cNvSpPr>
            <a:spLocks noGrp="1" noChangeArrowheads="1"/>
          </p:cNvSpPr>
          <p:nvPr>
            <p:ph type="dt" sz="half" idx="10"/>
          </p:nvPr>
        </p:nvSpPr>
        <p:spPr>
          <a:xfrm>
            <a:off x="457200" y="6521450"/>
            <a:ext cx="2133600" cy="244475"/>
          </a:xfrm>
          <a:prstGeom prst="rect">
            <a:avLst/>
          </a:prstGeom>
          <a:ln/>
        </p:spPr>
        <p:txBody>
          <a:bodyPr/>
          <a:lstStyle>
            <a:lvl1pPr>
              <a:defRPr/>
            </a:lvl1pPr>
          </a:lstStyle>
          <a:p>
            <a:pPr>
              <a:defRPr/>
            </a:pPr>
            <a:endParaRPr lang="en-US"/>
          </a:p>
        </p:txBody>
      </p:sp>
      <p:sp>
        <p:nvSpPr>
          <p:cNvPr id="5" name="Rectangle 5"/>
          <p:cNvSpPr>
            <a:spLocks noGrp="1" noChangeArrowheads="1"/>
          </p:cNvSpPr>
          <p:nvPr>
            <p:ph type="ftr" sz="quarter" idx="11"/>
          </p:nvPr>
        </p:nvSpPr>
        <p:spPr>
          <a:xfrm>
            <a:off x="3124200" y="6521450"/>
            <a:ext cx="2895600" cy="244475"/>
          </a:xfrm>
          <a:prstGeom prst="rect">
            <a:avLst/>
          </a:prstGeom>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136B7B1E-4A4D-442F-A3DC-451189D66676}" type="slidenum">
              <a:rPr lang="en-US" smtClean="0"/>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914400" y="9858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lvl1pPr>
              <a:defRPr/>
            </a:lvl1pPr>
          </a:lstStyle>
          <a:p>
            <a:pPr>
              <a:defRPr/>
            </a:pPr>
            <a:fld id="{23D6B4A7-EB40-4EB8-A5CD-02A5D99D6489}" type="datetimeFigureOut">
              <a:rPr lang="th-TH">
                <a:solidFill>
                  <a:prstClr val="black">
                    <a:tint val="75000"/>
                  </a:prstClr>
                </a:solidFill>
              </a:rPr>
              <a:pPr>
                <a:defRPr/>
              </a:pPr>
              <a:t>17/02/59</a:t>
            </a:fld>
            <a:endParaRPr lang="th-TH">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th-TH">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0BD101D2-2EEC-465A-A731-B2D159C2E775}" type="slidenum">
              <a:rPr lang="th-TH">
                <a:solidFill>
                  <a:prstClr val="black">
                    <a:tint val="75000"/>
                  </a:prstClr>
                </a:solidFill>
              </a:rPr>
              <a:pPr>
                <a:defRPr/>
              </a:pPr>
              <a:t>‹#›</a:t>
            </a:fld>
            <a:endParaRPr lang="th-TH">
              <a:solidFill>
                <a:prstClr val="black">
                  <a:tint val="75000"/>
                </a:prstClr>
              </a:solidFill>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Slide Number Placeholder 12"/>
          <p:cNvSpPr txBox="1">
            <a:spLocks/>
          </p:cNvSpPr>
          <p:nvPr userDrawn="1"/>
        </p:nvSpPr>
        <p:spPr>
          <a:xfrm>
            <a:off x="7075488" y="6249988"/>
            <a:ext cx="2057400" cy="365125"/>
          </a:xfrm>
          <a:prstGeom prst="rect">
            <a:avLst/>
          </a:prstGeom>
        </p:spPr>
        <p:txBody>
          <a:bodyPr anchor="ctr"/>
          <a:lstStyle/>
          <a:p>
            <a:pPr algn="r">
              <a:defRPr/>
            </a:pPr>
            <a:fld id="{29E9CE06-92C3-4684-8A02-026BD9B33E71}" type="slidenum">
              <a:rPr lang="en-US" sz="1200">
                <a:solidFill>
                  <a:prstClr val="black"/>
                </a:solidFill>
                <a:cs typeface="Arial" pitchFamily="34" charset="0"/>
              </a:rPr>
              <a:pPr algn="r">
                <a:defRPr/>
              </a:pPr>
              <a:t>‹#›</a:t>
            </a:fld>
            <a:endParaRPr lang="en-US" sz="1200" dirty="0">
              <a:solidFill>
                <a:prstClr val="black"/>
              </a:solidFill>
              <a:cs typeface="Arial" pitchFamily="34" charset="0"/>
            </a:endParaRPr>
          </a:p>
        </p:txBody>
      </p: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3"/>
          <p:cNvSpPr>
            <a:spLocks noGrp="1"/>
          </p:cNvSpPr>
          <p:nvPr>
            <p:ph type="dt" sz="half" idx="10"/>
          </p:nvPr>
        </p:nvSpPr>
        <p:spPr/>
        <p:txBody>
          <a:bodyPr/>
          <a:lstStyle>
            <a:lvl1pPr>
              <a:defRPr/>
            </a:lvl1pPr>
          </a:lstStyle>
          <a:p>
            <a:pPr>
              <a:defRPr/>
            </a:pPr>
            <a:fld id="{F8E900F6-2B15-4881-90E7-40E5C3FDDE15}" type="datetimeFigureOut">
              <a:rPr lang="th-TH">
                <a:solidFill>
                  <a:prstClr val="black">
                    <a:tint val="75000"/>
                  </a:prstClr>
                </a:solidFill>
              </a:rPr>
              <a:pPr>
                <a:defRPr/>
              </a:pPr>
              <a:t>17/02/59</a:t>
            </a:fld>
            <a:endParaRPr lang="th-TH">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th-TH">
              <a:solidFill>
                <a:prstClr val="black">
                  <a:tint val="75000"/>
                </a:prstClr>
              </a:solidFill>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 name="Slide Number Placeholder 12"/>
          <p:cNvSpPr txBox="1">
            <a:spLocks/>
          </p:cNvSpPr>
          <p:nvPr userDrawn="1"/>
        </p:nvSpPr>
        <p:spPr>
          <a:xfrm>
            <a:off x="6935788" y="6026150"/>
            <a:ext cx="2057400" cy="365125"/>
          </a:xfrm>
          <a:prstGeom prst="rect">
            <a:avLst/>
          </a:prstGeom>
        </p:spPr>
        <p:txBody>
          <a:bodyPr anchor="ctr"/>
          <a:lstStyle/>
          <a:p>
            <a:pPr algn="r">
              <a:defRPr/>
            </a:pPr>
            <a:fld id="{A1A31F0F-92D9-4CAE-8D16-419C74B15AB6}" type="slidenum">
              <a:rPr lang="en-US" sz="1200">
                <a:solidFill>
                  <a:prstClr val="black"/>
                </a:solidFill>
                <a:cs typeface="Arial" pitchFamily="34" charset="0"/>
              </a:rPr>
              <a:pPr algn="r">
                <a:defRPr/>
              </a:pPr>
              <a:t>‹#›</a:t>
            </a:fld>
            <a:endParaRPr lang="en-US" sz="1200" dirty="0">
              <a:solidFill>
                <a:prstClr val="black"/>
              </a:solidFill>
              <a:cs typeface="Arial" pitchFamily="34" charset="0"/>
            </a:endParaRPr>
          </a:p>
        </p:txBody>
      </p:sp>
      <p:sp>
        <p:nvSpPr>
          <p:cNvPr id="2" name="Title 1"/>
          <p:cNvSpPr>
            <a:spLocks noGrp="1"/>
          </p:cNvSpPr>
          <p:nvPr>
            <p:ph type="title"/>
          </p:nvPr>
        </p:nvSpPr>
        <p:spPr>
          <a:xfrm>
            <a:off x="623888" y="1709739"/>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28025FC1-7548-4DAE-94C4-27C7504314E7}" type="datetimeFigureOut">
              <a:rPr lang="th-TH">
                <a:solidFill>
                  <a:prstClr val="black">
                    <a:tint val="75000"/>
                  </a:prstClr>
                </a:solidFill>
              </a:rPr>
              <a:pPr>
                <a:defRPr/>
              </a:pPr>
              <a:t>17/02/59</a:t>
            </a:fld>
            <a:endParaRPr lang="th-TH">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th-TH">
              <a:solidFill>
                <a:prstClr val="black">
                  <a:tint val="75000"/>
                </a:prstClr>
              </a:solidFill>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Slide Number Placeholder 12"/>
          <p:cNvSpPr txBox="1">
            <a:spLocks/>
          </p:cNvSpPr>
          <p:nvPr userDrawn="1"/>
        </p:nvSpPr>
        <p:spPr>
          <a:xfrm>
            <a:off x="6935788" y="6026150"/>
            <a:ext cx="2057400" cy="365125"/>
          </a:xfrm>
          <a:prstGeom prst="rect">
            <a:avLst/>
          </a:prstGeom>
        </p:spPr>
        <p:txBody>
          <a:bodyPr anchor="ctr"/>
          <a:lstStyle/>
          <a:p>
            <a:pPr algn="r">
              <a:defRPr/>
            </a:pPr>
            <a:fld id="{95929224-5E13-4D5C-9EBA-51F68860B52C}" type="slidenum">
              <a:rPr lang="en-US" sz="1200">
                <a:solidFill>
                  <a:prstClr val="black"/>
                </a:solidFill>
                <a:cs typeface="Arial" pitchFamily="34" charset="0"/>
              </a:rPr>
              <a:pPr algn="r">
                <a:defRPr/>
              </a:pPr>
              <a:t>‹#›</a:t>
            </a:fld>
            <a:endParaRPr lang="en-US" sz="1200" dirty="0">
              <a:solidFill>
                <a:prstClr val="black"/>
              </a:solidFill>
              <a:cs typeface="Arial" pitchFamily="34" charset="0"/>
            </a:endParaRPr>
          </a:p>
        </p:txBody>
      </p: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Date Placeholder 4"/>
          <p:cNvSpPr>
            <a:spLocks noGrp="1"/>
          </p:cNvSpPr>
          <p:nvPr>
            <p:ph type="dt" sz="half" idx="10"/>
          </p:nvPr>
        </p:nvSpPr>
        <p:spPr/>
        <p:txBody>
          <a:bodyPr/>
          <a:lstStyle>
            <a:lvl1pPr>
              <a:defRPr/>
            </a:lvl1pPr>
          </a:lstStyle>
          <a:p>
            <a:pPr>
              <a:defRPr/>
            </a:pPr>
            <a:fld id="{8112C42D-8336-40FD-9F44-7A1706EF34F2}" type="datetimeFigureOut">
              <a:rPr lang="th-TH">
                <a:solidFill>
                  <a:prstClr val="black">
                    <a:tint val="75000"/>
                  </a:prstClr>
                </a:solidFill>
              </a:rPr>
              <a:pPr>
                <a:defRPr/>
              </a:pPr>
              <a:t>17/02/59</a:t>
            </a:fld>
            <a:endParaRPr lang="th-TH">
              <a:solidFill>
                <a:prstClr val="black">
                  <a:tint val="75000"/>
                </a:prstClr>
              </a:solidFill>
            </a:endParaRPr>
          </a:p>
        </p:txBody>
      </p:sp>
      <p:sp>
        <p:nvSpPr>
          <p:cNvPr id="7" name="Footer Placeholder 5"/>
          <p:cNvSpPr>
            <a:spLocks noGrp="1"/>
          </p:cNvSpPr>
          <p:nvPr>
            <p:ph type="ftr" sz="quarter" idx="11"/>
          </p:nvPr>
        </p:nvSpPr>
        <p:spPr/>
        <p:txBody>
          <a:bodyPr/>
          <a:lstStyle>
            <a:lvl1pPr>
              <a:defRPr/>
            </a:lvl1pPr>
          </a:lstStyle>
          <a:p>
            <a:pPr>
              <a:defRPr/>
            </a:pPr>
            <a:endParaRPr lang="th-TH">
              <a:solidFill>
                <a:prstClr val="black">
                  <a:tint val="75000"/>
                </a:prstClr>
              </a:solidFill>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7" name="Slide Number Placeholder 12"/>
          <p:cNvSpPr txBox="1">
            <a:spLocks/>
          </p:cNvSpPr>
          <p:nvPr userDrawn="1"/>
        </p:nvSpPr>
        <p:spPr>
          <a:xfrm>
            <a:off x="6935788" y="6026150"/>
            <a:ext cx="2057400" cy="365125"/>
          </a:xfrm>
          <a:prstGeom prst="rect">
            <a:avLst/>
          </a:prstGeom>
        </p:spPr>
        <p:txBody>
          <a:bodyPr anchor="ctr"/>
          <a:lstStyle/>
          <a:p>
            <a:pPr algn="r">
              <a:defRPr/>
            </a:pPr>
            <a:fld id="{77DB0236-7A8D-4834-A922-F7DC5B010D2F}" type="slidenum">
              <a:rPr lang="en-US" sz="1200">
                <a:solidFill>
                  <a:prstClr val="black"/>
                </a:solidFill>
                <a:cs typeface="Arial" pitchFamily="34" charset="0"/>
              </a:rPr>
              <a:pPr algn="r">
                <a:defRPr/>
              </a:pPr>
              <a:t>‹#›</a:t>
            </a:fld>
            <a:endParaRPr lang="en-US" sz="1200" dirty="0">
              <a:solidFill>
                <a:prstClr val="black"/>
              </a:solidFill>
              <a:cs typeface="Arial" pitchFamily="34" charset="0"/>
            </a:endParaRPr>
          </a:p>
        </p:txBody>
      </p:sp>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8" name="Date Placeholder 6"/>
          <p:cNvSpPr>
            <a:spLocks noGrp="1"/>
          </p:cNvSpPr>
          <p:nvPr>
            <p:ph type="dt" sz="half" idx="10"/>
          </p:nvPr>
        </p:nvSpPr>
        <p:spPr/>
        <p:txBody>
          <a:bodyPr/>
          <a:lstStyle>
            <a:lvl1pPr>
              <a:defRPr/>
            </a:lvl1pPr>
          </a:lstStyle>
          <a:p>
            <a:pPr>
              <a:defRPr/>
            </a:pPr>
            <a:fld id="{A75CE3C3-2AF8-4322-9911-60587031DADB}" type="datetimeFigureOut">
              <a:rPr lang="th-TH">
                <a:solidFill>
                  <a:prstClr val="black">
                    <a:tint val="75000"/>
                  </a:prstClr>
                </a:solidFill>
              </a:rPr>
              <a:pPr>
                <a:defRPr/>
              </a:pPr>
              <a:t>17/02/59</a:t>
            </a:fld>
            <a:endParaRPr lang="th-TH">
              <a:solidFill>
                <a:prstClr val="black">
                  <a:tint val="75000"/>
                </a:prstClr>
              </a:solidFill>
            </a:endParaRPr>
          </a:p>
        </p:txBody>
      </p:sp>
      <p:sp>
        <p:nvSpPr>
          <p:cNvPr id="9" name="Footer Placeholder 7"/>
          <p:cNvSpPr>
            <a:spLocks noGrp="1"/>
          </p:cNvSpPr>
          <p:nvPr>
            <p:ph type="ftr" sz="quarter" idx="11"/>
          </p:nvPr>
        </p:nvSpPr>
        <p:spPr/>
        <p:txBody>
          <a:bodyPr/>
          <a:lstStyle>
            <a:lvl1pPr>
              <a:defRPr/>
            </a:lvl1pPr>
          </a:lstStyle>
          <a:p>
            <a:pPr>
              <a:defRPr/>
            </a:pPr>
            <a:endParaRPr lang="th-TH">
              <a:solidFill>
                <a:prstClr val="black">
                  <a:tint val="75000"/>
                </a:prstClr>
              </a:solidFill>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Slide Number Placeholder 12"/>
          <p:cNvSpPr txBox="1">
            <a:spLocks/>
          </p:cNvSpPr>
          <p:nvPr userDrawn="1"/>
        </p:nvSpPr>
        <p:spPr>
          <a:xfrm>
            <a:off x="6935788" y="6026150"/>
            <a:ext cx="2057400" cy="365125"/>
          </a:xfrm>
          <a:prstGeom prst="rect">
            <a:avLst/>
          </a:prstGeom>
        </p:spPr>
        <p:txBody>
          <a:bodyPr anchor="ctr"/>
          <a:lstStyle/>
          <a:p>
            <a:pPr algn="r">
              <a:defRPr/>
            </a:pPr>
            <a:fld id="{3D148279-1FD8-4B71-B187-6936FBFA3B3A}" type="slidenum">
              <a:rPr lang="en-US" sz="1200">
                <a:solidFill>
                  <a:prstClr val="black"/>
                </a:solidFill>
                <a:cs typeface="Arial" pitchFamily="34" charset="0"/>
              </a:rPr>
              <a:pPr algn="r">
                <a:defRPr/>
              </a:pPr>
              <a:t>‹#›</a:t>
            </a:fld>
            <a:endParaRPr lang="en-US" sz="1200" dirty="0">
              <a:solidFill>
                <a:prstClr val="black"/>
              </a:solidFill>
              <a:cs typeface="Arial" pitchFamily="34" charset="0"/>
            </a:endParaRPr>
          </a:p>
        </p:txBody>
      </p:sp>
      <p:sp>
        <p:nvSpPr>
          <p:cNvPr id="2" name="Title 1"/>
          <p:cNvSpPr>
            <a:spLocks noGrp="1"/>
          </p:cNvSpPr>
          <p:nvPr>
            <p:ph type="title"/>
          </p:nvPr>
        </p:nvSpPr>
        <p:spPr/>
        <p:txBody>
          <a:bodyPr/>
          <a:lstStyle/>
          <a:p>
            <a:r>
              <a:rPr lang="en-US" smtClean="0"/>
              <a:t>Click to edit Master title style</a:t>
            </a:r>
            <a:endParaRPr lang="en-US" dirty="0"/>
          </a:p>
        </p:txBody>
      </p:sp>
      <p:sp>
        <p:nvSpPr>
          <p:cNvPr id="4" name="Date Placeholder 2"/>
          <p:cNvSpPr>
            <a:spLocks noGrp="1"/>
          </p:cNvSpPr>
          <p:nvPr>
            <p:ph type="dt" sz="half" idx="10"/>
          </p:nvPr>
        </p:nvSpPr>
        <p:spPr/>
        <p:txBody>
          <a:bodyPr/>
          <a:lstStyle>
            <a:lvl1pPr>
              <a:defRPr/>
            </a:lvl1pPr>
          </a:lstStyle>
          <a:p>
            <a:pPr>
              <a:defRPr/>
            </a:pPr>
            <a:fld id="{7D9F98C3-2A0A-47EC-9841-5525CA079DF8}" type="datetimeFigureOut">
              <a:rPr lang="th-TH">
                <a:solidFill>
                  <a:prstClr val="black">
                    <a:tint val="75000"/>
                  </a:prstClr>
                </a:solidFill>
              </a:rPr>
              <a:pPr>
                <a:defRPr/>
              </a:pPr>
              <a:t>17/02/59</a:t>
            </a:fld>
            <a:endParaRPr lang="th-TH">
              <a:solidFill>
                <a:prstClr val="black">
                  <a:tint val="75000"/>
                </a:prstClr>
              </a:solidFill>
            </a:endParaRPr>
          </a:p>
        </p:txBody>
      </p:sp>
      <p:sp>
        <p:nvSpPr>
          <p:cNvPr id="5" name="Footer Placeholder 3"/>
          <p:cNvSpPr>
            <a:spLocks noGrp="1"/>
          </p:cNvSpPr>
          <p:nvPr>
            <p:ph type="ftr" sz="quarter" idx="11"/>
          </p:nvPr>
        </p:nvSpPr>
        <p:spPr/>
        <p:txBody>
          <a:bodyPr/>
          <a:lstStyle>
            <a:lvl1pPr>
              <a:defRPr/>
            </a:lvl1pPr>
          </a:lstStyle>
          <a:p>
            <a:pPr>
              <a:defRPr/>
            </a:pPr>
            <a:endParaRPr lang="th-TH">
              <a:solidFill>
                <a:prstClr val="black">
                  <a:tint val="75000"/>
                </a:prstClr>
              </a:solidFill>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Slide Number Placeholder 12"/>
          <p:cNvSpPr txBox="1">
            <a:spLocks/>
          </p:cNvSpPr>
          <p:nvPr userDrawn="1"/>
        </p:nvSpPr>
        <p:spPr>
          <a:xfrm>
            <a:off x="6935788" y="6026150"/>
            <a:ext cx="2057400" cy="365125"/>
          </a:xfrm>
          <a:prstGeom prst="rect">
            <a:avLst/>
          </a:prstGeom>
        </p:spPr>
        <p:txBody>
          <a:bodyPr anchor="ctr"/>
          <a:lstStyle/>
          <a:p>
            <a:pPr algn="r">
              <a:defRPr/>
            </a:pPr>
            <a:fld id="{7762A313-0866-4110-88C8-5755DF7A070C}" type="slidenum">
              <a:rPr lang="en-US" sz="1200">
                <a:solidFill>
                  <a:prstClr val="black"/>
                </a:solidFill>
                <a:cs typeface="Arial" pitchFamily="34" charset="0"/>
              </a:rPr>
              <a:pPr algn="r">
                <a:defRPr/>
              </a:pPr>
              <a:t>‹#›</a:t>
            </a:fld>
            <a:endParaRPr lang="en-US" sz="1200" dirty="0">
              <a:solidFill>
                <a:prstClr val="black"/>
              </a:solidFill>
              <a:cs typeface="Arial" pitchFamily="34" charset="0"/>
            </a:endParaRPr>
          </a:p>
        </p:txBody>
      </p:sp>
      <p:sp>
        <p:nvSpPr>
          <p:cNvPr id="3" name="Date Placeholder 1"/>
          <p:cNvSpPr>
            <a:spLocks noGrp="1"/>
          </p:cNvSpPr>
          <p:nvPr>
            <p:ph type="dt" sz="half" idx="10"/>
          </p:nvPr>
        </p:nvSpPr>
        <p:spPr/>
        <p:txBody>
          <a:bodyPr/>
          <a:lstStyle>
            <a:lvl1pPr>
              <a:defRPr/>
            </a:lvl1pPr>
          </a:lstStyle>
          <a:p>
            <a:pPr>
              <a:defRPr/>
            </a:pPr>
            <a:fld id="{A30A6ADB-0880-496E-B8F0-6DE4224AA4DE}" type="datetimeFigureOut">
              <a:rPr lang="th-TH">
                <a:solidFill>
                  <a:prstClr val="black">
                    <a:tint val="75000"/>
                  </a:prstClr>
                </a:solidFill>
              </a:rPr>
              <a:pPr>
                <a:defRPr/>
              </a:pPr>
              <a:t>17/02/59</a:t>
            </a:fld>
            <a:endParaRPr lang="th-TH">
              <a:solidFill>
                <a:prstClr val="black">
                  <a:tint val="75000"/>
                </a:prstClr>
              </a:solidFill>
            </a:endParaRPr>
          </a:p>
        </p:txBody>
      </p:sp>
      <p:sp>
        <p:nvSpPr>
          <p:cNvPr id="4" name="Footer Placeholder 2"/>
          <p:cNvSpPr>
            <a:spLocks noGrp="1"/>
          </p:cNvSpPr>
          <p:nvPr>
            <p:ph type="ftr" sz="quarter" idx="11"/>
          </p:nvPr>
        </p:nvSpPr>
        <p:spPr/>
        <p:txBody>
          <a:bodyPr/>
          <a:lstStyle>
            <a:lvl1pPr>
              <a:defRPr/>
            </a:lvl1pPr>
          </a:lstStyle>
          <a:p>
            <a:pPr>
              <a:defRPr/>
            </a:pPr>
            <a:endParaRPr lang="th-TH">
              <a:solidFill>
                <a:prstClr val="black">
                  <a:tint val="75000"/>
                </a:prstClr>
              </a:solidFill>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5" name="Slide Number Placeholder 12"/>
          <p:cNvSpPr txBox="1">
            <a:spLocks/>
          </p:cNvSpPr>
          <p:nvPr userDrawn="1"/>
        </p:nvSpPr>
        <p:spPr>
          <a:xfrm>
            <a:off x="6935788" y="6026150"/>
            <a:ext cx="2057400" cy="365125"/>
          </a:xfrm>
          <a:prstGeom prst="rect">
            <a:avLst/>
          </a:prstGeom>
        </p:spPr>
        <p:txBody>
          <a:bodyPr anchor="ctr"/>
          <a:lstStyle/>
          <a:p>
            <a:pPr algn="r">
              <a:defRPr/>
            </a:pPr>
            <a:fld id="{08D3D7A0-B266-457E-8956-36E8D35C711A}" type="slidenum">
              <a:rPr lang="en-US" sz="1200">
                <a:solidFill>
                  <a:prstClr val="black"/>
                </a:solidFill>
                <a:cs typeface="Arial" pitchFamily="34" charset="0"/>
              </a:rPr>
              <a:pPr algn="r">
                <a:defRPr/>
              </a:pPr>
              <a:t>‹#›</a:t>
            </a:fld>
            <a:endParaRPr lang="en-US" sz="1200" dirty="0">
              <a:solidFill>
                <a:prstClr val="black"/>
              </a:solidFill>
              <a:cs typeface="Arial" pitchFamily="34" charset="0"/>
            </a:endParaRPr>
          </a:p>
        </p:txBody>
      </p:sp>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6" name="Date Placeholder 4"/>
          <p:cNvSpPr>
            <a:spLocks noGrp="1"/>
          </p:cNvSpPr>
          <p:nvPr>
            <p:ph type="dt" sz="half" idx="10"/>
          </p:nvPr>
        </p:nvSpPr>
        <p:spPr/>
        <p:txBody>
          <a:bodyPr/>
          <a:lstStyle>
            <a:lvl1pPr>
              <a:defRPr/>
            </a:lvl1pPr>
          </a:lstStyle>
          <a:p>
            <a:pPr>
              <a:defRPr/>
            </a:pPr>
            <a:fld id="{60A57397-8656-4778-9A14-6B5A9360D22E}" type="datetimeFigureOut">
              <a:rPr lang="th-TH">
                <a:solidFill>
                  <a:prstClr val="black">
                    <a:tint val="75000"/>
                  </a:prstClr>
                </a:solidFill>
              </a:rPr>
              <a:pPr>
                <a:defRPr/>
              </a:pPr>
              <a:t>17/02/59</a:t>
            </a:fld>
            <a:endParaRPr lang="th-TH">
              <a:solidFill>
                <a:prstClr val="black">
                  <a:tint val="75000"/>
                </a:prstClr>
              </a:solidFill>
            </a:endParaRPr>
          </a:p>
        </p:txBody>
      </p:sp>
      <p:sp>
        <p:nvSpPr>
          <p:cNvPr id="7" name="Footer Placeholder 5"/>
          <p:cNvSpPr>
            <a:spLocks noGrp="1"/>
          </p:cNvSpPr>
          <p:nvPr>
            <p:ph type="ftr" sz="quarter" idx="11"/>
          </p:nvPr>
        </p:nvSpPr>
        <p:spPr/>
        <p:txBody>
          <a:bodyPr/>
          <a:lstStyle>
            <a:lvl1pPr>
              <a:defRPr/>
            </a:lvl1pPr>
          </a:lstStyle>
          <a:p>
            <a:pPr>
              <a:defRPr/>
            </a:pPr>
            <a:endParaRPr lang="th-TH">
              <a:solidFill>
                <a:prstClr val="black">
                  <a:tint val="75000"/>
                </a:prstClr>
              </a:solidFill>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5" name="Slide Number Placeholder 12"/>
          <p:cNvSpPr txBox="1">
            <a:spLocks/>
          </p:cNvSpPr>
          <p:nvPr userDrawn="1"/>
        </p:nvSpPr>
        <p:spPr>
          <a:xfrm>
            <a:off x="6935788" y="6026150"/>
            <a:ext cx="2057400" cy="365125"/>
          </a:xfrm>
          <a:prstGeom prst="rect">
            <a:avLst/>
          </a:prstGeom>
        </p:spPr>
        <p:txBody>
          <a:bodyPr anchor="ctr"/>
          <a:lstStyle/>
          <a:p>
            <a:pPr algn="r">
              <a:defRPr/>
            </a:pPr>
            <a:fld id="{DB47E511-E558-4118-9F74-F9CB7CF58BF3}" type="slidenum">
              <a:rPr lang="en-US" sz="1200">
                <a:solidFill>
                  <a:prstClr val="black"/>
                </a:solidFill>
                <a:cs typeface="Arial" pitchFamily="34" charset="0"/>
              </a:rPr>
              <a:pPr algn="r">
                <a:defRPr/>
              </a:pPr>
              <a:t>‹#›</a:t>
            </a:fld>
            <a:endParaRPr lang="en-US" sz="1200" dirty="0">
              <a:solidFill>
                <a:prstClr val="black"/>
              </a:solidFill>
              <a:cs typeface="Arial" pitchFamily="34" charset="0"/>
            </a:endParaRPr>
          </a:p>
        </p:txBody>
      </p:sp>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6" name="Date Placeholder 4"/>
          <p:cNvSpPr>
            <a:spLocks noGrp="1"/>
          </p:cNvSpPr>
          <p:nvPr>
            <p:ph type="dt" sz="half" idx="10"/>
          </p:nvPr>
        </p:nvSpPr>
        <p:spPr/>
        <p:txBody>
          <a:bodyPr/>
          <a:lstStyle>
            <a:lvl1pPr>
              <a:defRPr/>
            </a:lvl1pPr>
          </a:lstStyle>
          <a:p>
            <a:pPr>
              <a:defRPr/>
            </a:pPr>
            <a:fld id="{12311F1E-66A1-45D2-9DA9-3CACCE2F8246}" type="datetimeFigureOut">
              <a:rPr lang="th-TH">
                <a:solidFill>
                  <a:prstClr val="black">
                    <a:tint val="75000"/>
                  </a:prstClr>
                </a:solidFill>
              </a:rPr>
              <a:pPr>
                <a:defRPr/>
              </a:pPr>
              <a:t>17/02/59</a:t>
            </a:fld>
            <a:endParaRPr lang="th-TH">
              <a:solidFill>
                <a:prstClr val="black">
                  <a:tint val="75000"/>
                </a:prstClr>
              </a:solidFill>
            </a:endParaRPr>
          </a:p>
        </p:txBody>
      </p:sp>
      <p:sp>
        <p:nvSpPr>
          <p:cNvPr id="7" name="Footer Placeholder 5"/>
          <p:cNvSpPr>
            <a:spLocks noGrp="1"/>
          </p:cNvSpPr>
          <p:nvPr>
            <p:ph type="ftr" sz="quarter" idx="11"/>
          </p:nvPr>
        </p:nvSpPr>
        <p:spPr/>
        <p:txBody>
          <a:bodyPr/>
          <a:lstStyle>
            <a:lvl1pPr>
              <a:defRPr/>
            </a:lvl1pPr>
          </a:lstStyle>
          <a:p>
            <a:pPr>
              <a:defRPr/>
            </a:pPr>
            <a:endParaRPr lang="th-TH">
              <a:solidFill>
                <a:prstClr val="black">
                  <a:tint val="75000"/>
                </a:prstClr>
              </a:solidFill>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4" name="Slide Number Placeholder 12"/>
          <p:cNvSpPr txBox="1">
            <a:spLocks/>
          </p:cNvSpPr>
          <p:nvPr userDrawn="1"/>
        </p:nvSpPr>
        <p:spPr>
          <a:xfrm>
            <a:off x="6935788" y="6026150"/>
            <a:ext cx="2057400" cy="365125"/>
          </a:xfrm>
          <a:prstGeom prst="rect">
            <a:avLst/>
          </a:prstGeom>
        </p:spPr>
        <p:txBody>
          <a:bodyPr anchor="ctr"/>
          <a:lstStyle/>
          <a:p>
            <a:pPr algn="r">
              <a:defRPr/>
            </a:pPr>
            <a:fld id="{3B01AEB8-FFC1-432C-85EC-28D571AB5F88}" type="slidenum">
              <a:rPr lang="en-US" sz="1200">
                <a:solidFill>
                  <a:prstClr val="black"/>
                </a:solidFill>
                <a:cs typeface="Arial" pitchFamily="34" charset="0"/>
              </a:rPr>
              <a:pPr algn="r">
                <a:defRPr/>
              </a:pPr>
              <a:t>‹#›</a:t>
            </a:fld>
            <a:endParaRPr lang="en-US" sz="1200" dirty="0">
              <a:solidFill>
                <a:prstClr val="black"/>
              </a:solidFill>
              <a:cs typeface="Arial" pitchFamily="34" charset="0"/>
            </a:endParaRPr>
          </a:p>
        </p:txBody>
      </p:sp>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3"/>
          <p:cNvSpPr>
            <a:spLocks noGrp="1"/>
          </p:cNvSpPr>
          <p:nvPr>
            <p:ph type="dt" sz="half" idx="10"/>
          </p:nvPr>
        </p:nvSpPr>
        <p:spPr/>
        <p:txBody>
          <a:bodyPr/>
          <a:lstStyle>
            <a:lvl1pPr>
              <a:defRPr/>
            </a:lvl1pPr>
          </a:lstStyle>
          <a:p>
            <a:pPr>
              <a:defRPr/>
            </a:pPr>
            <a:fld id="{08F9B12A-DECF-4D7D-BACC-A0DDB304D56F}" type="datetimeFigureOut">
              <a:rPr lang="th-TH">
                <a:solidFill>
                  <a:prstClr val="black">
                    <a:tint val="75000"/>
                  </a:prstClr>
                </a:solidFill>
              </a:rPr>
              <a:pPr>
                <a:defRPr/>
              </a:pPr>
              <a:t>17/02/59</a:t>
            </a:fld>
            <a:endParaRPr lang="th-TH">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th-TH">
              <a:solidFill>
                <a:prstClr val="black">
                  <a:tint val="75000"/>
                </a:prstClr>
              </a:solidFill>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3CE39C49-78F9-42F0-AE7C-E010EDE1D78A}" type="datetimeFigureOut">
              <a:rPr lang="th-TH">
                <a:solidFill>
                  <a:prstClr val="black">
                    <a:tint val="75000"/>
                  </a:prstClr>
                </a:solidFill>
              </a:rPr>
              <a:pPr>
                <a:defRPr/>
              </a:pPr>
              <a:t>17/02/59</a:t>
            </a:fld>
            <a:endParaRPr lang="th-TH">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th-TH">
              <a:solidFill>
                <a:prstClr val="black">
                  <a:tint val="75000"/>
                </a:prstClr>
              </a:solidFill>
            </a:endParaRPr>
          </a:p>
        </p:txBody>
      </p:sp>
      <p:sp>
        <p:nvSpPr>
          <p:cNvPr id="6" name="Slide Number Placeholder 12"/>
          <p:cNvSpPr>
            <a:spLocks noGrp="1"/>
          </p:cNvSpPr>
          <p:nvPr userDrawn="1">
            <p:ph type="sldNum" sz="quarter" idx="12"/>
          </p:nvPr>
        </p:nvSpPr>
        <p:spPr>
          <a:xfrm>
            <a:off x="6935788" y="6100763"/>
            <a:ext cx="2057400" cy="365125"/>
          </a:xfrm>
        </p:spPr>
        <p:txBody>
          <a:bodyPr/>
          <a:lstStyle>
            <a:lvl1pPr>
              <a:defRPr>
                <a:solidFill>
                  <a:prstClr val="black"/>
                </a:solidFill>
              </a:defRPr>
            </a:lvl1pPr>
          </a:lstStyle>
          <a:p>
            <a:pPr>
              <a:defRPr/>
            </a:pPr>
            <a:fld id="{6B706875-107A-4BA3-8216-B0CE2C0DBF04}" type="slidenum">
              <a:rPr lang="en-US"/>
              <a:pPr>
                <a:defRPr/>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image" Target="../media/image4.jpeg"/><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s>
            <a:gs pos="100000">
              <a:schemeClr val="bg1">
                <a:gamma/>
                <a:tint val="39216"/>
                <a:invGamma/>
              </a:schemeClr>
            </a:gs>
          </a:gsLst>
          <a:lin ang="5400000" scaled="1"/>
        </a:gradFill>
        <a:effectLst/>
      </p:bgPr>
    </p:bg>
    <p:spTree>
      <p:nvGrpSpPr>
        <p:cNvPr id="1" name=""/>
        <p:cNvGrpSpPr/>
        <p:nvPr/>
      </p:nvGrpSpPr>
      <p:grpSpPr>
        <a:xfrm>
          <a:off x="0" y="0"/>
          <a:ext cx="0" cy="0"/>
          <a:chOff x="0" y="0"/>
          <a:chExt cx="0" cy="0"/>
        </a:xfrm>
      </p:grpSpPr>
      <p:sp>
        <p:nvSpPr>
          <p:cNvPr id="1067" name="Rectangle 43"/>
          <p:cNvSpPr>
            <a:spLocks noChangeArrowheads="1"/>
          </p:cNvSpPr>
          <p:nvPr/>
        </p:nvSpPr>
        <p:spPr bwMode="gray">
          <a:xfrm>
            <a:off x="0" y="9525"/>
            <a:ext cx="9144000" cy="1028700"/>
          </a:xfrm>
          <a:prstGeom prst="rect">
            <a:avLst/>
          </a:prstGeom>
          <a:solidFill>
            <a:schemeClr val="tx1"/>
          </a:solidFill>
          <a:ln w="9525">
            <a:noFill/>
            <a:miter lim="800000"/>
            <a:headEnd/>
            <a:tailEnd/>
          </a:ln>
          <a:effectLst/>
        </p:spPr>
        <p:txBody>
          <a:bodyPr wrap="none" anchor="ctr"/>
          <a:lstStyle/>
          <a:p>
            <a:pPr>
              <a:defRPr/>
            </a:pPr>
            <a:endParaRPr lang="en-US"/>
          </a:p>
        </p:txBody>
      </p:sp>
      <p:sp>
        <p:nvSpPr>
          <p:cNvPr id="1068" name="Rectangle 44"/>
          <p:cNvSpPr>
            <a:spLocks noChangeArrowheads="1"/>
          </p:cNvSpPr>
          <p:nvPr/>
        </p:nvSpPr>
        <p:spPr bwMode="gray">
          <a:xfrm>
            <a:off x="1447800" y="0"/>
            <a:ext cx="7696200" cy="879475"/>
          </a:xfrm>
          <a:prstGeom prst="rect">
            <a:avLst/>
          </a:prstGeom>
          <a:solidFill>
            <a:schemeClr val="tx2"/>
          </a:solidFill>
          <a:ln w="9525">
            <a:noFill/>
            <a:miter lim="800000"/>
            <a:headEnd/>
            <a:tailEnd/>
          </a:ln>
          <a:effectLst/>
        </p:spPr>
        <p:txBody>
          <a:bodyPr wrap="none" anchor="ctr"/>
          <a:lstStyle/>
          <a:p>
            <a:pPr>
              <a:defRPr/>
            </a:pPr>
            <a:endParaRPr lang="en-US"/>
          </a:p>
        </p:txBody>
      </p:sp>
      <p:sp>
        <p:nvSpPr>
          <p:cNvPr id="1069" name="Rectangle 45"/>
          <p:cNvSpPr>
            <a:spLocks noChangeArrowheads="1"/>
          </p:cNvSpPr>
          <p:nvPr/>
        </p:nvSpPr>
        <p:spPr bwMode="gray">
          <a:xfrm>
            <a:off x="0" y="158750"/>
            <a:ext cx="9144000" cy="603250"/>
          </a:xfrm>
          <a:prstGeom prst="rect">
            <a:avLst/>
          </a:prstGeom>
          <a:gradFill rotWithShape="1">
            <a:gsLst>
              <a:gs pos="0">
                <a:schemeClr val="accent1">
                  <a:gamma/>
                  <a:shade val="46275"/>
                  <a:invGamma/>
                </a:schemeClr>
              </a:gs>
              <a:gs pos="100000">
                <a:schemeClr val="accent1"/>
              </a:gs>
            </a:gsLst>
            <a:lin ang="0" scaled="1"/>
          </a:gradFill>
          <a:ln w="9525">
            <a:solidFill>
              <a:schemeClr val="accent1"/>
            </a:solidFill>
            <a:miter lim="800000"/>
            <a:headEnd/>
            <a:tailEnd/>
          </a:ln>
          <a:effectLst/>
        </p:spPr>
        <p:txBody>
          <a:bodyPr wrap="none" anchor="ctr"/>
          <a:lstStyle/>
          <a:p>
            <a:pPr>
              <a:defRPr/>
            </a:pPr>
            <a:endParaRPr lang="en-US"/>
          </a:p>
        </p:txBody>
      </p:sp>
      <p:sp>
        <p:nvSpPr>
          <p:cNvPr id="1071" name="Rectangle 47"/>
          <p:cNvSpPr>
            <a:spLocks noChangeArrowheads="1"/>
          </p:cNvSpPr>
          <p:nvPr/>
        </p:nvSpPr>
        <p:spPr bwMode="gray">
          <a:xfrm>
            <a:off x="0" y="1143000"/>
            <a:ext cx="228600" cy="5715000"/>
          </a:xfrm>
          <a:prstGeom prst="rect">
            <a:avLst/>
          </a:prstGeom>
          <a:gradFill rotWithShape="1">
            <a:gsLst>
              <a:gs pos="0">
                <a:schemeClr val="hlink"/>
              </a:gs>
              <a:gs pos="100000">
                <a:schemeClr val="hlink">
                  <a:gamma/>
                  <a:tint val="0"/>
                  <a:invGamma/>
                </a:schemeClr>
              </a:gs>
            </a:gsLst>
            <a:lin ang="5400000" scaled="1"/>
          </a:gradFill>
          <a:ln w="9525">
            <a:noFill/>
            <a:miter lim="800000"/>
            <a:headEnd/>
            <a:tailEnd/>
          </a:ln>
          <a:effectLst/>
        </p:spPr>
        <p:txBody>
          <a:bodyPr wrap="none" anchor="ctr"/>
          <a:lstStyle/>
          <a:p>
            <a:pPr>
              <a:defRPr/>
            </a:pPr>
            <a:endParaRPr lang="en-US"/>
          </a:p>
        </p:txBody>
      </p:sp>
      <p:sp>
        <p:nvSpPr>
          <p:cNvPr id="1072" name="Rectangle 48"/>
          <p:cNvSpPr>
            <a:spLocks noChangeArrowheads="1"/>
          </p:cNvSpPr>
          <p:nvPr/>
        </p:nvSpPr>
        <p:spPr bwMode="gray">
          <a:xfrm>
            <a:off x="8686800" y="0"/>
            <a:ext cx="76200" cy="609600"/>
          </a:xfrm>
          <a:prstGeom prst="rect">
            <a:avLst/>
          </a:prstGeom>
          <a:solidFill>
            <a:schemeClr val="hlink"/>
          </a:solidFill>
          <a:ln w="9525">
            <a:noFill/>
            <a:miter lim="800000"/>
            <a:headEnd/>
            <a:tailEnd/>
          </a:ln>
          <a:effectLst/>
        </p:spPr>
        <p:txBody>
          <a:bodyPr wrap="none" anchor="ctr"/>
          <a:lstStyle/>
          <a:p>
            <a:pPr>
              <a:defRPr/>
            </a:pPr>
            <a:endParaRPr lang="en-US"/>
          </a:p>
        </p:txBody>
      </p:sp>
      <p:sp>
        <p:nvSpPr>
          <p:cNvPr id="1031" name="Rectangle 3"/>
          <p:cNvSpPr>
            <a:spLocks noGrp="1" noChangeArrowheads="1"/>
          </p:cNvSpPr>
          <p:nvPr>
            <p:ph type="body" idx="1"/>
          </p:nvPr>
        </p:nvSpPr>
        <p:spPr bwMode="gray">
          <a:xfrm>
            <a:off x="457200" y="1371600"/>
            <a:ext cx="8229600" cy="502602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30" name="Rectangle 6"/>
          <p:cNvSpPr>
            <a:spLocks noGrp="1" noChangeArrowheads="1"/>
          </p:cNvSpPr>
          <p:nvPr>
            <p:ph type="sldNum" sz="quarter" idx="4"/>
          </p:nvPr>
        </p:nvSpPr>
        <p:spPr bwMode="gray">
          <a:xfrm>
            <a:off x="2362200" y="6537325"/>
            <a:ext cx="2133600" cy="2444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smtClean="0">
                <a:solidFill>
                  <a:schemeClr val="accent1"/>
                </a:solidFill>
                <a:latin typeface="DilleniaUPC" pitchFamily="18" charset="-34"/>
                <a:cs typeface="DilleniaUPC" pitchFamily="18" charset="-34"/>
              </a:defRPr>
            </a:lvl1pPr>
          </a:lstStyle>
          <a:p>
            <a:fld id="{136B7B1E-4A4D-442F-A3DC-451189D66676}" type="slidenum">
              <a:rPr lang="en-US" smtClean="0"/>
              <a:pPr/>
              <a:t>‹#›</a:t>
            </a:fld>
            <a:endParaRPr lang="en-US"/>
          </a:p>
        </p:txBody>
      </p:sp>
      <p:sp>
        <p:nvSpPr>
          <p:cNvPr id="1073" name="Rectangle 49"/>
          <p:cNvSpPr>
            <a:spLocks noChangeArrowheads="1"/>
          </p:cNvSpPr>
          <p:nvPr/>
        </p:nvSpPr>
        <p:spPr bwMode="gray">
          <a:xfrm>
            <a:off x="0" y="0"/>
            <a:ext cx="1447800" cy="1066800"/>
          </a:xfrm>
          <a:prstGeom prst="rect">
            <a:avLst/>
          </a:prstGeom>
          <a:solidFill>
            <a:schemeClr val="tx1"/>
          </a:solidFill>
          <a:ln w="9525">
            <a:noFill/>
            <a:miter lim="800000"/>
            <a:headEnd/>
            <a:tailEnd/>
          </a:ln>
          <a:effectLst/>
        </p:spPr>
        <p:txBody>
          <a:bodyPr wrap="none" anchor="ctr"/>
          <a:lstStyle/>
          <a:p>
            <a:pPr>
              <a:defRPr/>
            </a:pPr>
            <a:endParaRPr lang="en-US"/>
          </a:p>
        </p:txBody>
      </p:sp>
      <p:pic>
        <p:nvPicPr>
          <p:cNvPr id="1036" name="Picture 41"/>
          <p:cNvPicPr>
            <a:picLocks noChangeAspect="1" noChangeArrowheads="1"/>
          </p:cNvPicPr>
          <p:nvPr/>
        </p:nvPicPr>
        <p:blipFill>
          <a:blip r:embed="rId14" cstate="print"/>
          <a:srcRect/>
          <a:stretch>
            <a:fillRect/>
          </a:stretch>
        </p:blipFill>
        <p:spPr bwMode="gray">
          <a:xfrm>
            <a:off x="0" y="0"/>
            <a:ext cx="1243013" cy="1038225"/>
          </a:xfrm>
          <a:prstGeom prst="rect">
            <a:avLst/>
          </a:prstGeom>
          <a:noFill/>
          <a:ln w="9525">
            <a:noFill/>
            <a:miter lim="800000"/>
            <a:headEnd/>
            <a:tailEnd/>
          </a:ln>
        </p:spPr>
      </p:pic>
      <p:sp>
        <p:nvSpPr>
          <p:cNvPr id="1070" name="Rectangle 46"/>
          <p:cNvSpPr>
            <a:spLocks noChangeArrowheads="1"/>
          </p:cNvSpPr>
          <p:nvPr/>
        </p:nvSpPr>
        <p:spPr bwMode="gray">
          <a:xfrm>
            <a:off x="0" y="1035050"/>
            <a:ext cx="1447800" cy="228600"/>
          </a:xfrm>
          <a:prstGeom prst="rect">
            <a:avLst/>
          </a:prstGeom>
          <a:solidFill>
            <a:schemeClr val="accent1"/>
          </a:solidFill>
          <a:ln w="9525">
            <a:noFill/>
            <a:miter lim="800000"/>
            <a:headEnd/>
            <a:tailEnd/>
          </a:ln>
          <a:effectLst/>
        </p:spPr>
        <p:txBody>
          <a:bodyPr wrap="none" anchor="ctr"/>
          <a:lstStyle/>
          <a:p>
            <a:pPr>
              <a:defRPr/>
            </a:pPr>
            <a:endParaRPr lang="en-US"/>
          </a:p>
        </p:txBody>
      </p:sp>
      <p:sp>
        <p:nvSpPr>
          <p:cNvPr id="1038" name="Rectangle 50"/>
          <p:cNvSpPr>
            <a:spLocks noGrp="1" noChangeArrowheads="1"/>
          </p:cNvSpPr>
          <p:nvPr>
            <p:ph type="title"/>
          </p:nvPr>
        </p:nvSpPr>
        <p:spPr bwMode="gray">
          <a:xfrm>
            <a:off x="1447800" y="206375"/>
            <a:ext cx="6858000" cy="5334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pic>
        <p:nvPicPr>
          <p:cNvPr id="15" name="Picture 1"/>
          <p:cNvPicPr>
            <a:picLocks noChangeAspect="1" noChangeArrowheads="1"/>
          </p:cNvPicPr>
          <p:nvPr userDrawn="1"/>
        </p:nvPicPr>
        <p:blipFill>
          <a:blip r:embed="rId15" cstate="print"/>
          <a:srcRect t="3500" r="2218"/>
          <a:stretch>
            <a:fillRect/>
          </a:stretch>
        </p:blipFill>
        <p:spPr bwMode="auto">
          <a:xfrm>
            <a:off x="7452360" y="6371138"/>
            <a:ext cx="1566672" cy="383229"/>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19" r:id="rId8"/>
    <p:sldLayoutId id="2147483720" r:id="rId9"/>
    <p:sldLayoutId id="2147483721" r:id="rId10"/>
    <p:sldLayoutId id="2147483722" r:id="rId11"/>
    <p:sldLayoutId id="2147483723" r:id="rId12"/>
  </p:sldLayoutIdLs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069"/>
                                        </p:tgtEl>
                                        <p:attrNameLst>
                                          <p:attrName>style.visibility</p:attrName>
                                        </p:attrNameLst>
                                      </p:cBhvr>
                                      <p:to>
                                        <p:strVal val="visible"/>
                                      </p:to>
                                    </p:set>
                                    <p:animEffect transition="in" filter="wipe(left)">
                                      <p:cBhvr>
                                        <p:cTn id="7" dur="500"/>
                                        <p:tgtEl>
                                          <p:spTgt spid="1069"/>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1072"/>
                                        </p:tgtEl>
                                        <p:attrNameLst>
                                          <p:attrName>style.visibility</p:attrName>
                                        </p:attrNameLst>
                                      </p:cBhvr>
                                      <p:to>
                                        <p:strVal val="visible"/>
                                      </p:to>
                                    </p:set>
                                    <p:animEffect transition="in" filter="wipe(up)">
                                      <p:cBhvr>
                                        <p:cTn id="11" dur="500"/>
                                        <p:tgtEl>
                                          <p:spTgt spid="10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69" grpId="0" animBg="1"/>
      <p:bldP spid="1072" grpId="0" animBg="1"/>
    </p:bldLst>
  </p:timing>
  <p:hf hdr="0" ftr="0" dt="0"/>
  <p:txStyles>
    <p:titleStyle>
      <a:lvl1pPr algn="ctr" rtl="0" eaLnBrk="1" fontAlgn="base" hangingPunct="1">
        <a:spcBef>
          <a:spcPct val="0"/>
        </a:spcBef>
        <a:spcAft>
          <a:spcPct val="0"/>
        </a:spcAft>
        <a:defRPr sz="3600">
          <a:solidFill>
            <a:schemeClr val="bg1"/>
          </a:solidFill>
          <a:latin typeface="+mj-lt"/>
          <a:ea typeface="+mj-ea"/>
          <a:cs typeface="+mj-cs"/>
        </a:defRPr>
      </a:lvl1pPr>
      <a:lvl2pPr algn="ctr" rtl="0" eaLnBrk="1" fontAlgn="base" hangingPunct="1">
        <a:spcBef>
          <a:spcPct val="0"/>
        </a:spcBef>
        <a:spcAft>
          <a:spcPct val="0"/>
        </a:spcAft>
        <a:defRPr sz="3600">
          <a:solidFill>
            <a:schemeClr val="bg1"/>
          </a:solidFill>
          <a:latin typeface="Arial" charset="0"/>
        </a:defRPr>
      </a:lvl2pPr>
      <a:lvl3pPr algn="ctr" rtl="0" eaLnBrk="1" fontAlgn="base" hangingPunct="1">
        <a:spcBef>
          <a:spcPct val="0"/>
        </a:spcBef>
        <a:spcAft>
          <a:spcPct val="0"/>
        </a:spcAft>
        <a:defRPr sz="3600">
          <a:solidFill>
            <a:schemeClr val="bg1"/>
          </a:solidFill>
          <a:latin typeface="Arial" charset="0"/>
        </a:defRPr>
      </a:lvl3pPr>
      <a:lvl4pPr algn="ctr" rtl="0" eaLnBrk="1" fontAlgn="base" hangingPunct="1">
        <a:spcBef>
          <a:spcPct val="0"/>
        </a:spcBef>
        <a:spcAft>
          <a:spcPct val="0"/>
        </a:spcAft>
        <a:defRPr sz="3600">
          <a:solidFill>
            <a:schemeClr val="bg1"/>
          </a:solidFill>
          <a:latin typeface="Arial" charset="0"/>
        </a:defRPr>
      </a:lvl4pPr>
      <a:lvl5pPr algn="ctr" rtl="0" eaLnBrk="1" fontAlgn="base" hangingPunct="1">
        <a:spcBef>
          <a:spcPct val="0"/>
        </a:spcBef>
        <a:spcAft>
          <a:spcPct val="0"/>
        </a:spcAft>
        <a:defRPr sz="3600">
          <a:solidFill>
            <a:schemeClr val="bg1"/>
          </a:solidFill>
          <a:latin typeface="Arial" charset="0"/>
        </a:defRPr>
      </a:lvl5pPr>
      <a:lvl6pPr marL="457200" algn="ctr" rtl="0" eaLnBrk="1" fontAlgn="base" hangingPunct="1">
        <a:spcBef>
          <a:spcPct val="0"/>
        </a:spcBef>
        <a:spcAft>
          <a:spcPct val="0"/>
        </a:spcAft>
        <a:defRPr sz="3600">
          <a:solidFill>
            <a:schemeClr val="bg1"/>
          </a:solidFill>
          <a:latin typeface="Arial" charset="0"/>
        </a:defRPr>
      </a:lvl6pPr>
      <a:lvl7pPr marL="914400" algn="ctr" rtl="0" eaLnBrk="1" fontAlgn="base" hangingPunct="1">
        <a:spcBef>
          <a:spcPct val="0"/>
        </a:spcBef>
        <a:spcAft>
          <a:spcPct val="0"/>
        </a:spcAft>
        <a:defRPr sz="3600">
          <a:solidFill>
            <a:schemeClr val="bg1"/>
          </a:solidFill>
          <a:latin typeface="Arial" charset="0"/>
        </a:defRPr>
      </a:lvl7pPr>
      <a:lvl8pPr marL="1371600" algn="ctr" rtl="0" eaLnBrk="1" fontAlgn="base" hangingPunct="1">
        <a:spcBef>
          <a:spcPct val="0"/>
        </a:spcBef>
        <a:spcAft>
          <a:spcPct val="0"/>
        </a:spcAft>
        <a:defRPr sz="3600">
          <a:solidFill>
            <a:schemeClr val="bg1"/>
          </a:solidFill>
          <a:latin typeface="Arial" charset="0"/>
        </a:defRPr>
      </a:lvl8pPr>
      <a:lvl9pPr marL="1828800" algn="ctr" rtl="0" eaLnBrk="1" fontAlgn="base" hangingPunct="1">
        <a:spcBef>
          <a:spcPct val="0"/>
        </a:spcBef>
        <a:spcAft>
          <a:spcPct val="0"/>
        </a:spcAft>
        <a:defRPr sz="3600">
          <a:solidFill>
            <a:schemeClr val="bg1"/>
          </a:solidFill>
          <a:latin typeface="Arial" charset="0"/>
        </a:defRPr>
      </a:lvl9pPr>
    </p:titleStyle>
    <p:bodyStyle>
      <a:lvl1pPr marL="342900" indent="-342900" algn="l" rtl="0" eaLnBrk="1" fontAlgn="base" hangingPunct="1">
        <a:spcBef>
          <a:spcPct val="20000"/>
        </a:spcBef>
        <a:spcAft>
          <a:spcPct val="0"/>
        </a:spcAft>
        <a:buFont typeface="Wingdings" pitchFamily="2" charset="2"/>
        <a:buChar char="v"/>
        <a:defRPr sz="32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SzPct val="50000"/>
        <a:buFont typeface="Wingdings 2" pitchFamily="18" charset="2"/>
        <a:buChar char=""/>
        <a:defRPr sz="2800">
          <a:solidFill>
            <a:schemeClr val="tx1"/>
          </a:solidFill>
          <a:latin typeface="+mn-lt"/>
        </a:defRPr>
      </a:lvl2pPr>
      <a:lvl3pPr marL="1143000" indent="-228600" algn="l" rtl="0" eaLnBrk="1" fontAlgn="base" hangingPunct="1">
        <a:spcBef>
          <a:spcPct val="20000"/>
        </a:spcBef>
        <a:spcAft>
          <a:spcPct val="0"/>
        </a:spcAft>
        <a:buClr>
          <a:schemeClr val="hlink"/>
        </a:buClr>
        <a:buFont typeface="Wingdings" pitchFamily="2" charset="2"/>
        <a:buChar char="§"/>
        <a:defRPr sz="2400">
          <a:solidFill>
            <a:schemeClr val="tx1"/>
          </a:solidFill>
          <a:latin typeface="+mn-lt"/>
        </a:defRPr>
      </a:lvl3pPr>
      <a:lvl4pPr marL="1600200" indent="-228600" algn="l" rtl="0" eaLnBrk="1" fontAlgn="base" hangingPunct="1">
        <a:spcBef>
          <a:spcPct val="20000"/>
        </a:spcBef>
        <a:spcAft>
          <a:spcPct val="0"/>
        </a:spcAft>
        <a:buClr>
          <a:schemeClr val="folHlink"/>
        </a:buClr>
        <a:buSzPct val="60000"/>
        <a:buFont typeface="Wingdings 2" pitchFamily="18" charset="2"/>
        <a:buChar char=""/>
        <a:defRPr sz="2000">
          <a:solidFill>
            <a:schemeClr val="tx1"/>
          </a:solidFill>
          <a:latin typeface="+mn-lt"/>
        </a:defRPr>
      </a:lvl4pPr>
      <a:lvl5pPr marL="2057400" indent="-228600" algn="l" rtl="0" eaLnBrk="1" fontAlgn="base" hangingPunct="1">
        <a:spcBef>
          <a:spcPct val="20000"/>
        </a:spcBef>
        <a:spcAft>
          <a:spcPct val="0"/>
        </a:spcAft>
        <a:buFont typeface="Wingdings" pitchFamily="2" charset="2"/>
        <a:buChar char="§"/>
        <a:defRPr sz="2000">
          <a:solidFill>
            <a:schemeClr val="tx1"/>
          </a:solidFill>
          <a:latin typeface="+mn-lt"/>
        </a:defRPr>
      </a:lvl5pPr>
      <a:lvl6pPr marL="2514600" indent="-228600" algn="l" rtl="0" eaLnBrk="1" fontAlgn="base" hangingPunct="1">
        <a:spcBef>
          <a:spcPct val="20000"/>
        </a:spcBef>
        <a:spcAft>
          <a:spcPct val="0"/>
        </a:spcAft>
        <a:buFont typeface="Wingdings" pitchFamily="2" charset="2"/>
        <a:buChar char="§"/>
        <a:defRPr sz="2000">
          <a:solidFill>
            <a:schemeClr val="tx1"/>
          </a:solidFill>
          <a:latin typeface="+mn-lt"/>
        </a:defRPr>
      </a:lvl6pPr>
      <a:lvl7pPr marL="2971800" indent="-228600" algn="l" rtl="0" eaLnBrk="1" fontAlgn="base" hangingPunct="1">
        <a:spcBef>
          <a:spcPct val="20000"/>
        </a:spcBef>
        <a:spcAft>
          <a:spcPct val="0"/>
        </a:spcAft>
        <a:buFont typeface="Wingdings" pitchFamily="2" charset="2"/>
        <a:buChar char="§"/>
        <a:defRPr sz="2000">
          <a:solidFill>
            <a:schemeClr val="tx1"/>
          </a:solidFill>
          <a:latin typeface="+mn-lt"/>
        </a:defRPr>
      </a:lvl7pPr>
      <a:lvl8pPr marL="3429000" indent="-228600" algn="l" rtl="0" eaLnBrk="1" fontAlgn="base" hangingPunct="1">
        <a:spcBef>
          <a:spcPct val="20000"/>
        </a:spcBef>
        <a:spcAft>
          <a:spcPct val="0"/>
        </a:spcAft>
        <a:buFont typeface="Wingdings" pitchFamily="2" charset="2"/>
        <a:buChar char="§"/>
        <a:defRPr sz="2000">
          <a:solidFill>
            <a:schemeClr val="tx1"/>
          </a:solidFill>
          <a:latin typeface="+mn-lt"/>
        </a:defRPr>
      </a:lvl8pPr>
      <a:lvl9pPr marL="3886200" indent="-228600" algn="l" rtl="0" eaLnBrk="1" fontAlgn="base" hangingPunct="1">
        <a:spcBef>
          <a:spcPct val="20000"/>
        </a:spcBef>
        <a:spcAft>
          <a:spcPct val="0"/>
        </a:spcAft>
        <a:buFont typeface="Wingdings" pitchFamily="2" charset="2"/>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6146" name="Title Placeholder 1"/>
          <p:cNvSpPr>
            <a:spLocks noGrp="1"/>
          </p:cNvSpPr>
          <p:nvPr>
            <p:ph type="title"/>
          </p:nvPr>
        </p:nvSpPr>
        <p:spPr bwMode="auto">
          <a:xfrm>
            <a:off x="628650" y="365125"/>
            <a:ext cx="7886700" cy="13255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6147" name="Text Placeholder 2"/>
          <p:cNvSpPr>
            <a:spLocks noGrp="1"/>
          </p:cNvSpPr>
          <p:nvPr>
            <p:ph type="body" idx="1"/>
          </p:nvPr>
        </p:nvSpPr>
        <p:spPr bwMode="auto">
          <a:xfrm>
            <a:off x="628650" y="1825625"/>
            <a:ext cx="7886700" cy="43513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A71E6981-95CF-41FC-8AAE-4EB0BC34F94D}" type="datetimeFigureOut">
              <a:rPr lang="th-TH">
                <a:solidFill>
                  <a:prstClr val="black">
                    <a:tint val="75000"/>
                  </a:prstClr>
                </a:solidFill>
              </a:rPr>
              <a:pPr>
                <a:defRPr/>
              </a:pPr>
              <a:t>17/02/59</a:t>
            </a:fld>
            <a:endParaRPr lang="th-TH">
              <a:solidFill>
                <a:prstClr val="black">
                  <a:tint val="75000"/>
                </a:prstClr>
              </a:solidFill>
            </a:endParaRP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th-TH">
              <a:solidFill>
                <a:prstClr val="black">
                  <a:tint val="75000"/>
                </a:prstClr>
              </a:solidFill>
            </a:endParaRP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6B0207A3-02AD-485A-8A50-3486261AAF42}" type="slidenum">
              <a:rPr lang="th-TH">
                <a:solidFill>
                  <a:prstClr val="black">
                    <a:tint val="75000"/>
                  </a:prstClr>
                </a:solidFill>
              </a:rPr>
              <a:pPr>
                <a:defRPr/>
              </a:pPr>
              <a:t>‹#›</a:t>
            </a:fld>
            <a:endParaRPr lang="th-TH">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725" r:id="rId1"/>
    <p:sldLayoutId id="2147483726" r:id="rId2"/>
    <p:sldLayoutId id="2147483727" r:id="rId3"/>
    <p:sldLayoutId id="2147483728" r:id="rId4"/>
    <p:sldLayoutId id="2147483729" r:id="rId5"/>
    <p:sldLayoutId id="2147483730" r:id="rId6"/>
    <p:sldLayoutId id="2147483731" r:id="rId7"/>
    <p:sldLayoutId id="2147483732" r:id="rId8"/>
    <p:sldLayoutId id="2147483733" r:id="rId9"/>
    <p:sldLayoutId id="2147483734" r:id="rId10"/>
    <p:sldLayoutId id="2147483735" r:id="rId1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a:cs typeface="Angsana New" pitchFamily="18" charset="-34"/>
        </a:defRPr>
      </a:lvl2pPr>
      <a:lvl3pPr algn="l" rtl="0" eaLnBrk="0" fontAlgn="base" hangingPunct="0">
        <a:lnSpc>
          <a:spcPct val="90000"/>
        </a:lnSpc>
        <a:spcBef>
          <a:spcPct val="0"/>
        </a:spcBef>
        <a:spcAft>
          <a:spcPct val="0"/>
        </a:spcAft>
        <a:defRPr sz="4400">
          <a:solidFill>
            <a:schemeClr val="tx1"/>
          </a:solidFill>
          <a:latin typeface="Calibri Light"/>
          <a:cs typeface="Angsana New" pitchFamily="18" charset="-34"/>
        </a:defRPr>
      </a:lvl3pPr>
      <a:lvl4pPr algn="l" rtl="0" eaLnBrk="0" fontAlgn="base" hangingPunct="0">
        <a:lnSpc>
          <a:spcPct val="90000"/>
        </a:lnSpc>
        <a:spcBef>
          <a:spcPct val="0"/>
        </a:spcBef>
        <a:spcAft>
          <a:spcPct val="0"/>
        </a:spcAft>
        <a:defRPr sz="4400">
          <a:solidFill>
            <a:schemeClr val="tx1"/>
          </a:solidFill>
          <a:latin typeface="Calibri Light"/>
          <a:cs typeface="Angsana New" pitchFamily="18" charset="-34"/>
        </a:defRPr>
      </a:lvl4pPr>
      <a:lvl5pPr algn="l" rtl="0" eaLnBrk="0" fontAlgn="base" hangingPunct="0">
        <a:lnSpc>
          <a:spcPct val="90000"/>
        </a:lnSpc>
        <a:spcBef>
          <a:spcPct val="0"/>
        </a:spcBef>
        <a:spcAft>
          <a:spcPct val="0"/>
        </a:spcAft>
        <a:defRPr sz="4400">
          <a:solidFill>
            <a:schemeClr val="tx1"/>
          </a:solidFill>
          <a:latin typeface="Calibri Light"/>
          <a:cs typeface="Angsana New" pitchFamily="18" charset="-34"/>
        </a:defRPr>
      </a:lvl5pPr>
      <a:lvl6pPr marL="457200" algn="l" rtl="0" fontAlgn="base">
        <a:lnSpc>
          <a:spcPct val="90000"/>
        </a:lnSpc>
        <a:spcBef>
          <a:spcPct val="0"/>
        </a:spcBef>
        <a:spcAft>
          <a:spcPct val="0"/>
        </a:spcAft>
        <a:defRPr sz="4400">
          <a:solidFill>
            <a:schemeClr val="tx1"/>
          </a:solidFill>
          <a:latin typeface="Calibri Light"/>
          <a:cs typeface="Angsana New" pitchFamily="18" charset="-34"/>
        </a:defRPr>
      </a:lvl6pPr>
      <a:lvl7pPr marL="914400" algn="l" rtl="0" fontAlgn="base">
        <a:lnSpc>
          <a:spcPct val="90000"/>
        </a:lnSpc>
        <a:spcBef>
          <a:spcPct val="0"/>
        </a:spcBef>
        <a:spcAft>
          <a:spcPct val="0"/>
        </a:spcAft>
        <a:defRPr sz="4400">
          <a:solidFill>
            <a:schemeClr val="tx1"/>
          </a:solidFill>
          <a:latin typeface="Calibri Light"/>
          <a:cs typeface="Angsana New" pitchFamily="18" charset="-34"/>
        </a:defRPr>
      </a:lvl7pPr>
      <a:lvl8pPr marL="1371600" algn="l" rtl="0" fontAlgn="base">
        <a:lnSpc>
          <a:spcPct val="90000"/>
        </a:lnSpc>
        <a:spcBef>
          <a:spcPct val="0"/>
        </a:spcBef>
        <a:spcAft>
          <a:spcPct val="0"/>
        </a:spcAft>
        <a:defRPr sz="4400">
          <a:solidFill>
            <a:schemeClr val="tx1"/>
          </a:solidFill>
          <a:latin typeface="Calibri Light"/>
          <a:cs typeface="Angsana New" pitchFamily="18" charset="-34"/>
        </a:defRPr>
      </a:lvl8pPr>
      <a:lvl9pPr marL="1828800" algn="l" rtl="0" fontAlgn="base">
        <a:lnSpc>
          <a:spcPct val="90000"/>
        </a:lnSpc>
        <a:spcBef>
          <a:spcPct val="0"/>
        </a:spcBef>
        <a:spcAft>
          <a:spcPct val="0"/>
        </a:spcAft>
        <a:defRPr sz="4400">
          <a:solidFill>
            <a:schemeClr val="tx1"/>
          </a:solidFill>
          <a:latin typeface="Calibri Light"/>
          <a:cs typeface="Angsana New" pitchFamily="18" charset="-34"/>
        </a:defRPr>
      </a:lvl9pPr>
    </p:titleStyle>
    <p:body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16.jpeg"/><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19.png"/></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e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1676400"/>
            <a:ext cx="8229600" cy="685800"/>
          </a:xfrm>
        </p:spPr>
        <p:txBody>
          <a:bodyPr/>
          <a:lstStyle/>
          <a:p>
            <a:r>
              <a:rPr lang="th-TH" sz="3600" b="1" dirty="0" smtClean="0">
                <a:latin typeface="DilleniaUPC" pitchFamily="18" charset="-34"/>
                <a:cs typeface="DilleniaUPC" pitchFamily="18" charset="-34"/>
              </a:rPr>
              <a:t>การสัมมนาโครงการสนับสนุนรัฐวิสาหกิจเพื่อเพิ่มประสิทธิภาพ</a:t>
            </a:r>
            <a:br>
              <a:rPr lang="th-TH" sz="3600" b="1" dirty="0" smtClean="0">
                <a:latin typeface="DilleniaUPC" pitchFamily="18" charset="-34"/>
                <a:cs typeface="DilleniaUPC" pitchFamily="18" charset="-34"/>
              </a:rPr>
            </a:br>
            <a:r>
              <a:rPr lang="th-TH" sz="3600" b="1" dirty="0" smtClean="0">
                <a:latin typeface="DilleniaUPC" pitchFamily="18" charset="-34"/>
                <a:cs typeface="DilleniaUPC" pitchFamily="18" charset="-34"/>
              </a:rPr>
              <a:t>ด้านการบริหารจัดการองค์กร (โครงการพี่เลี้ยง)</a:t>
            </a:r>
            <a:br>
              <a:rPr lang="th-TH" sz="3600" b="1" dirty="0" smtClean="0">
                <a:latin typeface="DilleniaUPC" pitchFamily="18" charset="-34"/>
                <a:cs typeface="DilleniaUPC" pitchFamily="18" charset="-34"/>
              </a:rPr>
            </a:br>
            <a:r>
              <a:rPr lang="th-TH" sz="3600" b="1" dirty="0" smtClean="0">
                <a:latin typeface="DilleniaUPC" pitchFamily="18" charset="-34"/>
                <a:cs typeface="DilleniaUPC" pitchFamily="18" charset="-34"/>
              </a:rPr>
              <a:t>“เล่าสู่กันฟัง </a:t>
            </a:r>
            <a:r>
              <a:rPr lang="en-US" sz="3600" b="1" dirty="0" smtClean="0">
                <a:latin typeface="DilleniaUPC" pitchFamily="18" charset="-34"/>
                <a:cs typeface="DilleniaUPC" pitchFamily="18" charset="-34"/>
              </a:rPr>
              <a:t>Computer Audit</a:t>
            </a:r>
            <a:r>
              <a:rPr lang="th-TH" sz="3600" b="1" dirty="0" smtClean="0">
                <a:latin typeface="DilleniaUPC" pitchFamily="18" charset="-34"/>
                <a:cs typeface="DilleniaUPC" pitchFamily="18" charset="-34"/>
              </a:rPr>
              <a:t>”</a:t>
            </a:r>
            <a:endParaRPr lang="en-US" sz="3600" b="1" dirty="0">
              <a:latin typeface="DilleniaUPC" pitchFamily="18" charset="-34"/>
              <a:cs typeface="DilleniaUPC" pitchFamily="18" charset="-34"/>
            </a:endParaRPr>
          </a:p>
        </p:txBody>
      </p:sp>
      <p:sp>
        <p:nvSpPr>
          <p:cNvPr id="7" name="Slide Number Placeholder 6"/>
          <p:cNvSpPr>
            <a:spLocks noGrp="1"/>
          </p:cNvSpPr>
          <p:nvPr>
            <p:ph type="sldNum" sz="quarter" idx="12"/>
          </p:nvPr>
        </p:nvSpPr>
        <p:spPr/>
        <p:txBody>
          <a:bodyPr/>
          <a:lstStyle/>
          <a:p>
            <a:fld id="{136B7B1E-4A4D-442F-A3DC-451189D66676}" type="slidenum">
              <a:rPr lang="en-US" smtClean="0"/>
              <a:pPr/>
              <a:t>1</a:t>
            </a:fld>
            <a:endParaRPr lang="en-US"/>
          </a:p>
        </p:txBody>
      </p:sp>
      <p:sp>
        <p:nvSpPr>
          <p:cNvPr id="8" name="TextBox 7"/>
          <p:cNvSpPr txBox="1"/>
          <p:nvPr/>
        </p:nvSpPr>
        <p:spPr>
          <a:xfrm>
            <a:off x="7620000" y="4659868"/>
            <a:ext cx="1447800" cy="369332"/>
          </a:xfrm>
          <a:prstGeom prst="rect">
            <a:avLst/>
          </a:prstGeom>
          <a:noFill/>
        </p:spPr>
        <p:txBody>
          <a:bodyPr wrap="square" rtlCol="0">
            <a:spAutoFit/>
          </a:bodyPr>
          <a:lstStyle/>
          <a:p>
            <a:pPr algn="r"/>
            <a:r>
              <a:rPr lang="en-US" b="1" dirty="0" smtClean="0">
                <a:solidFill>
                  <a:schemeClr val="bg1"/>
                </a:solidFill>
                <a:latin typeface="DilleniaUPC" pitchFamily="18" charset="-34"/>
                <a:cs typeface="DilleniaUPC" pitchFamily="18" charset="-34"/>
              </a:rPr>
              <a:t>17 </a:t>
            </a:r>
            <a:r>
              <a:rPr lang="th-TH" b="1" dirty="0" smtClean="0">
                <a:solidFill>
                  <a:schemeClr val="bg1"/>
                </a:solidFill>
                <a:latin typeface="DilleniaUPC" pitchFamily="18" charset="-34"/>
                <a:cs typeface="DilleniaUPC" pitchFamily="18" charset="-34"/>
              </a:rPr>
              <a:t>กุมภาพันธ์ 2559</a:t>
            </a:r>
            <a:endParaRPr lang="en-US" b="1" dirty="0">
              <a:solidFill>
                <a:schemeClr val="bg1"/>
              </a:solidFill>
              <a:latin typeface="DilleniaUPC" pitchFamily="18" charset="-34"/>
              <a:cs typeface="DilleniaUPC" pitchFamily="18" charset="-34"/>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505407"/>
            <a:ext cx="7391400" cy="533400"/>
          </a:xfrm>
        </p:spPr>
        <p:txBody>
          <a:bodyPr/>
          <a:lstStyle/>
          <a:p>
            <a:pPr lvl="0"/>
            <a:r>
              <a:rPr lang="th-TH" sz="2000" b="1" dirty="0" smtClean="0">
                <a:latin typeface="DilleniaUPC" pitchFamily="18" charset="-34"/>
                <a:cs typeface="DilleniaUPC" pitchFamily="18" charset="-34"/>
              </a:rPr>
              <a:t>กำหนดการสัมมนาโครงการสนับสนุนรัฐวิสาหกิจเพื่อเพิ่มประสิทธิภาพด้านการบริหารจัดการองค์กร (โครงการพี่เลี้ยง)</a:t>
            </a:r>
            <a:br>
              <a:rPr lang="th-TH" sz="2000" b="1" dirty="0" smtClean="0">
                <a:latin typeface="DilleniaUPC" pitchFamily="18" charset="-34"/>
                <a:cs typeface="DilleniaUPC" pitchFamily="18" charset="-34"/>
              </a:rPr>
            </a:br>
            <a:r>
              <a:rPr lang="th-TH" sz="2000" b="1" dirty="0" smtClean="0">
                <a:latin typeface="DilleniaUPC" pitchFamily="18" charset="-34"/>
                <a:cs typeface="DilleniaUPC" pitchFamily="18" charset="-34"/>
              </a:rPr>
              <a:t>การบริหารจัดการสารสนเทศ: หัวข้อการสัมมนา “เล่าสู่กันฟัง </a:t>
            </a:r>
            <a:r>
              <a:rPr lang="en-US" sz="2000" b="1" dirty="0" smtClean="0">
                <a:latin typeface="DilleniaUPC" pitchFamily="18" charset="-34"/>
                <a:cs typeface="DilleniaUPC" pitchFamily="18" charset="-34"/>
              </a:rPr>
              <a:t>Computer Audit”</a:t>
            </a:r>
            <a:r>
              <a:rPr lang="en-US" sz="1800" dirty="0" smtClean="0"/>
              <a:t/>
            </a:r>
            <a:br>
              <a:rPr lang="en-US" sz="1800" dirty="0" smtClean="0"/>
            </a:br>
            <a:r>
              <a:rPr lang="th-TH" sz="1800" dirty="0" smtClean="0"/>
              <a:t/>
            </a:r>
            <a:br>
              <a:rPr lang="th-TH" sz="1800" dirty="0" smtClean="0"/>
            </a:br>
            <a:endParaRPr lang="en-US" sz="1800" dirty="0"/>
          </a:p>
        </p:txBody>
      </p:sp>
      <p:sp>
        <p:nvSpPr>
          <p:cNvPr id="4" name="Slide Number Placeholder 3"/>
          <p:cNvSpPr>
            <a:spLocks noGrp="1"/>
          </p:cNvSpPr>
          <p:nvPr>
            <p:ph type="sldNum" sz="quarter" idx="12"/>
          </p:nvPr>
        </p:nvSpPr>
        <p:spPr/>
        <p:txBody>
          <a:bodyPr/>
          <a:lstStyle/>
          <a:p>
            <a:fld id="{136B7B1E-4A4D-442F-A3DC-451189D66676}" type="slidenum">
              <a:rPr lang="en-US" smtClean="0"/>
              <a:pPr/>
              <a:t>2</a:t>
            </a:fld>
            <a:endParaRPr lang="en-US" dirty="0"/>
          </a:p>
        </p:txBody>
      </p:sp>
      <p:pic>
        <p:nvPicPr>
          <p:cNvPr id="2052" name="Picture 4" descr="http://www.mof.go.th/home/vayusymbol/logo_mof/mof_logo%20(101).jpg"/>
          <p:cNvPicPr>
            <a:picLocks noChangeAspect="1" noChangeArrowheads="1"/>
          </p:cNvPicPr>
          <p:nvPr/>
        </p:nvPicPr>
        <p:blipFill>
          <a:blip r:embed="rId2" cstate="print"/>
          <a:srcRect/>
          <a:stretch>
            <a:fillRect/>
          </a:stretch>
        </p:blipFill>
        <p:spPr bwMode="auto">
          <a:xfrm>
            <a:off x="381000" y="1295400"/>
            <a:ext cx="990600" cy="990600"/>
          </a:xfrm>
          <a:prstGeom prst="rect">
            <a:avLst/>
          </a:prstGeom>
          <a:noFill/>
        </p:spPr>
      </p:pic>
      <p:graphicFrame>
        <p:nvGraphicFramePr>
          <p:cNvPr id="7" name="Table 6"/>
          <p:cNvGraphicFramePr>
            <a:graphicFrameLocks noGrp="1"/>
          </p:cNvGraphicFramePr>
          <p:nvPr/>
        </p:nvGraphicFramePr>
        <p:xfrm>
          <a:off x="1600200" y="1676400"/>
          <a:ext cx="6781800" cy="4130040"/>
        </p:xfrm>
        <a:graphic>
          <a:graphicData uri="http://schemas.openxmlformats.org/drawingml/2006/table">
            <a:tbl>
              <a:tblPr/>
              <a:tblGrid>
                <a:gridCol w="1447800"/>
                <a:gridCol w="5334000"/>
              </a:tblGrid>
              <a:tr h="441960">
                <a:tc>
                  <a:txBody>
                    <a:bodyPr/>
                    <a:lstStyle/>
                    <a:p>
                      <a:pPr marL="0" marR="0" algn="ctr">
                        <a:lnSpc>
                          <a:spcPct val="115000"/>
                        </a:lnSpc>
                        <a:spcBef>
                          <a:spcPts val="0"/>
                        </a:spcBef>
                        <a:spcAft>
                          <a:spcPts val="0"/>
                        </a:spcAft>
                      </a:pPr>
                      <a:r>
                        <a:rPr lang="th-TH" sz="2400" b="1" dirty="0">
                          <a:latin typeface="DilleniaUPC" pitchFamily="18" charset="-34"/>
                          <a:ea typeface="Calibri"/>
                          <a:cs typeface="DilleniaUPC" pitchFamily="18" charset="-34"/>
                        </a:rPr>
                        <a:t>เวลา</a:t>
                      </a:r>
                      <a:endParaRPr lang="en-US" sz="1600" b="1" dirty="0">
                        <a:latin typeface="DilleniaUPC" pitchFamily="18" charset="-34"/>
                        <a:ea typeface="Calibri"/>
                        <a:cs typeface="DilleniaUPC" pitchFamily="18"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th-TH" sz="2400" b="1" dirty="0">
                          <a:latin typeface="DilleniaUPC" pitchFamily="18" charset="-34"/>
                          <a:ea typeface="Calibri"/>
                          <a:cs typeface="DilleniaUPC" pitchFamily="18" charset="-34"/>
                        </a:rPr>
                        <a:t>รายละเอียดการสัมมนา</a:t>
                      </a:r>
                      <a:endParaRPr lang="en-US" sz="1600" b="1" dirty="0">
                        <a:latin typeface="DilleniaUPC" pitchFamily="18" charset="-34"/>
                        <a:ea typeface="Calibri"/>
                        <a:cs typeface="DilleniaUPC" pitchFamily="18"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41960">
                <a:tc>
                  <a:txBody>
                    <a:bodyPr/>
                    <a:lstStyle/>
                    <a:p>
                      <a:pPr marL="0" marR="0" algn="ctr">
                        <a:lnSpc>
                          <a:spcPct val="115000"/>
                        </a:lnSpc>
                        <a:spcBef>
                          <a:spcPts val="0"/>
                        </a:spcBef>
                        <a:spcAft>
                          <a:spcPts val="0"/>
                        </a:spcAft>
                      </a:pPr>
                      <a:r>
                        <a:rPr lang="th-TH" sz="2000" b="1" dirty="0" smtClean="0">
                          <a:latin typeface="DilleniaUPC" pitchFamily="18" charset="-34"/>
                          <a:ea typeface="Calibri"/>
                          <a:cs typeface="DilleniaUPC" pitchFamily="18" charset="-34"/>
                        </a:rPr>
                        <a:t>08.30-09.00 </a:t>
                      </a:r>
                      <a:r>
                        <a:rPr lang="th-TH" sz="2000" b="1" dirty="0">
                          <a:latin typeface="DilleniaUPC" pitchFamily="18" charset="-34"/>
                          <a:ea typeface="Calibri"/>
                          <a:cs typeface="DilleniaUPC" pitchFamily="18" charset="-34"/>
                        </a:rPr>
                        <a:t>น. </a:t>
                      </a:r>
                      <a:endParaRPr lang="en-US" sz="2000" b="1" dirty="0">
                        <a:latin typeface="DilleniaUPC" pitchFamily="18" charset="-34"/>
                        <a:ea typeface="Calibri"/>
                        <a:cs typeface="DilleniaUPC" pitchFamily="18"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th-TH" sz="2000" b="1" dirty="0">
                          <a:latin typeface="DilleniaUPC" pitchFamily="18" charset="-34"/>
                          <a:ea typeface="Calibri"/>
                          <a:cs typeface="DilleniaUPC" pitchFamily="18" charset="-34"/>
                        </a:rPr>
                        <a:t>ลงทะเบียน</a:t>
                      </a:r>
                      <a:endParaRPr lang="en-US" sz="2000" b="1" dirty="0">
                        <a:latin typeface="DilleniaUPC" pitchFamily="18" charset="-34"/>
                        <a:ea typeface="Calibri"/>
                        <a:cs typeface="DilleniaUPC" pitchFamily="18"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44880">
                <a:tc>
                  <a:txBody>
                    <a:bodyPr/>
                    <a:lstStyle/>
                    <a:p>
                      <a:pPr marL="0" marR="0" algn="ctr">
                        <a:lnSpc>
                          <a:spcPct val="115000"/>
                        </a:lnSpc>
                        <a:spcBef>
                          <a:spcPts val="0"/>
                        </a:spcBef>
                        <a:spcAft>
                          <a:spcPts val="0"/>
                        </a:spcAft>
                      </a:pPr>
                      <a:r>
                        <a:rPr lang="th-TH" sz="2000" b="1" dirty="0">
                          <a:latin typeface="DilleniaUPC" pitchFamily="18" charset="-34"/>
                          <a:ea typeface="Calibri"/>
                          <a:cs typeface="DilleniaUPC" pitchFamily="18" charset="-34"/>
                        </a:rPr>
                        <a:t>09.00-09.30 น.</a:t>
                      </a:r>
                      <a:endParaRPr lang="en-US" sz="2000" b="1" dirty="0">
                        <a:latin typeface="DilleniaUPC" pitchFamily="18" charset="-34"/>
                        <a:ea typeface="Calibri"/>
                        <a:cs typeface="DilleniaUPC" pitchFamily="18"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2" indent="0" algn="ctr" defTabSz="914400" rtl="0" eaLnBrk="1" fontAlgn="auto" latinLnBrk="0" hangingPunct="1">
                        <a:lnSpc>
                          <a:spcPct val="115000"/>
                        </a:lnSpc>
                        <a:spcBef>
                          <a:spcPts val="0"/>
                        </a:spcBef>
                        <a:spcAft>
                          <a:spcPts val="0"/>
                        </a:spcAft>
                        <a:buClrTx/>
                        <a:buSzTx/>
                        <a:buFontTx/>
                        <a:buNone/>
                        <a:tabLst/>
                        <a:defRPr/>
                      </a:pPr>
                      <a:r>
                        <a:rPr lang="th-TH" sz="2000" b="1" dirty="0">
                          <a:latin typeface="DilleniaUPC" pitchFamily="18" charset="-34"/>
                          <a:ea typeface="Calibri"/>
                          <a:cs typeface="DilleniaUPC" pitchFamily="18" charset="-34"/>
                        </a:rPr>
                        <a:t>หัวข้อ</a:t>
                      </a:r>
                      <a:r>
                        <a:rPr lang="th-TH" sz="2000" b="1" kern="1200" dirty="0">
                          <a:solidFill>
                            <a:schemeClr val="tx1"/>
                          </a:solidFill>
                          <a:latin typeface="DilleniaUPC" pitchFamily="18" charset="-34"/>
                          <a:ea typeface="Calibri"/>
                          <a:cs typeface="DilleniaUPC" pitchFamily="18" charset="-34"/>
                        </a:rPr>
                        <a:t>สัมมนา </a:t>
                      </a:r>
                      <a:r>
                        <a:rPr lang="en-US" sz="2000" b="1" kern="1200" dirty="0" smtClean="0">
                          <a:solidFill>
                            <a:schemeClr val="tx1"/>
                          </a:solidFill>
                          <a:latin typeface="DilleniaUPC" pitchFamily="18" charset="-34"/>
                          <a:ea typeface="Calibri"/>
                          <a:cs typeface="DilleniaUPC" pitchFamily="18" charset="-34"/>
                        </a:rPr>
                        <a:t>: </a:t>
                      </a:r>
                      <a:r>
                        <a:rPr lang="th-TH" sz="2000" b="1" kern="1200" dirty="0" smtClean="0">
                          <a:solidFill>
                            <a:schemeClr val="tx1"/>
                          </a:solidFill>
                          <a:latin typeface="DilleniaUPC" pitchFamily="18" charset="-34"/>
                          <a:ea typeface="Calibri"/>
                          <a:cs typeface="DilleniaUPC" pitchFamily="18" charset="-34"/>
                        </a:rPr>
                        <a:t>ระบบที่ช่วยการควบคุมและการตรวจสอบเพื่อสร้างความมั่นใจได้ว่าระบบสารสนเทศมีความปลอดภัยและข้อมูลมีความถูกต้อง (</a:t>
                      </a:r>
                      <a:r>
                        <a:rPr lang="en-US" sz="2000" b="1" kern="1200" dirty="0" smtClean="0">
                          <a:solidFill>
                            <a:schemeClr val="tx1"/>
                          </a:solidFill>
                          <a:latin typeface="DilleniaUPC" pitchFamily="18" charset="-34"/>
                          <a:ea typeface="Calibri"/>
                          <a:cs typeface="DilleniaUPC" pitchFamily="18" charset="-34"/>
                        </a:rPr>
                        <a:t>Computer Audit)</a:t>
                      </a:r>
                    </a:p>
                    <a:p>
                      <a:pPr marL="0" marR="0" lvl="2" indent="0" algn="ctr" defTabSz="914400" rtl="0" eaLnBrk="1" fontAlgn="auto" latinLnBrk="0" hangingPunct="1">
                        <a:lnSpc>
                          <a:spcPct val="115000"/>
                        </a:lnSpc>
                        <a:spcBef>
                          <a:spcPts val="0"/>
                        </a:spcBef>
                        <a:spcAft>
                          <a:spcPts val="0"/>
                        </a:spcAft>
                        <a:buClrTx/>
                        <a:buSzTx/>
                        <a:buFontTx/>
                        <a:buNone/>
                        <a:tabLst/>
                        <a:defRPr/>
                      </a:pPr>
                      <a:r>
                        <a:rPr lang="th-TH" sz="2000" b="1" dirty="0" smtClean="0">
                          <a:latin typeface="DilleniaUPC" pitchFamily="18" charset="-34"/>
                          <a:ea typeface="Calibri"/>
                          <a:cs typeface="DilleniaUPC" pitchFamily="18" charset="-34"/>
                        </a:rPr>
                        <a:t>บรรยาย </a:t>
                      </a:r>
                      <a:r>
                        <a:rPr lang="th-TH" sz="2000" b="1" dirty="0">
                          <a:latin typeface="DilleniaUPC" pitchFamily="18" charset="-34"/>
                          <a:ea typeface="Calibri"/>
                          <a:cs typeface="DilleniaUPC" pitchFamily="18" charset="-34"/>
                        </a:rPr>
                        <a:t>โดย คุณดุสิดา แดงทองดี </a:t>
                      </a:r>
                      <a:r>
                        <a:rPr lang="th-TH" sz="2000" b="1" dirty="0" smtClean="0">
                          <a:latin typeface="DilleniaUPC" pitchFamily="18" charset="-34"/>
                          <a:ea typeface="Calibri"/>
                          <a:cs typeface="DilleniaUPC" pitchFamily="18" charset="-34"/>
                        </a:rPr>
                        <a:t/>
                      </a:r>
                      <a:br>
                        <a:rPr lang="th-TH" sz="2000" b="1" dirty="0" smtClean="0">
                          <a:latin typeface="DilleniaUPC" pitchFamily="18" charset="-34"/>
                          <a:ea typeface="Calibri"/>
                          <a:cs typeface="DilleniaUPC" pitchFamily="18" charset="-34"/>
                        </a:rPr>
                      </a:br>
                      <a:r>
                        <a:rPr lang="th-TH" sz="2000" b="1" dirty="0" smtClean="0">
                          <a:latin typeface="DilleniaUPC" pitchFamily="18" charset="-34"/>
                          <a:ea typeface="Calibri"/>
                          <a:cs typeface="DilleniaUPC" pitchFamily="18" charset="-34"/>
                        </a:rPr>
                        <a:t>รองผู้อำนวยการ บริษัท </a:t>
                      </a:r>
                      <a:r>
                        <a:rPr lang="th-TH" sz="2000" b="1" dirty="0" err="1">
                          <a:latin typeface="DilleniaUPC" pitchFamily="18" charset="-34"/>
                          <a:ea typeface="Calibri"/>
                          <a:cs typeface="DilleniaUPC" pitchFamily="18" charset="-34"/>
                        </a:rPr>
                        <a:t>ทริส</a:t>
                      </a:r>
                      <a:r>
                        <a:rPr lang="th-TH" sz="2000" b="1" dirty="0">
                          <a:latin typeface="DilleniaUPC" pitchFamily="18" charset="-34"/>
                          <a:ea typeface="Calibri"/>
                          <a:cs typeface="DilleniaUPC" pitchFamily="18" charset="-34"/>
                        </a:rPr>
                        <a:t> </a:t>
                      </a:r>
                      <a:r>
                        <a:rPr lang="th-TH" sz="2000" b="1" dirty="0" err="1">
                          <a:latin typeface="DilleniaUPC" pitchFamily="18" charset="-34"/>
                          <a:ea typeface="Calibri"/>
                          <a:cs typeface="DilleniaUPC" pitchFamily="18" charset="-34"/>
                        </a:rPr>
                        <a:t>คอร์ปอเรชั่น</a:t>
                      </a:r>
                      <a:r>
                        <a:rPr lang="th-TH" sz="2000" b="1" dirty="0">
                          <a:latin typeface="DilleniaUPC" pitchFamily="18" charset="-34"/>
                          <a:ea typeface="Calibri"/>
                          <a:cs typeface="DilleniaUPC" pitchFamily="18" charset="-34"/>
                        </a:rPr>
                        <a:t> จำกัด</a:t>
                      </a:r>
                      <a:endParaRPr lang="en-US" sz="2000" b="1" dirty="0">
                        <a:latin typeface="DilleniaUPC" pitchFamily="18" charset="-34"/>
                        <a:ea typeface="Calibri"/>
                        <a:cs typeface="DilleniaUPC" pitchFamily="18"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09600">
                <a:tc>
                  <a:txBody>
                    <a:bodyPr/>
                    <a:lstStyle/>
                    <a:p>
                      <a:pPr marL="0" marR="0" algn="ctr">
                        <a:lnSpc>
                          <a:spcPct val="115000"/>
                        </a:lnSpc>
                        <a:spcBef>
                          <a:spcPts val="0"/>
                        </a:spcBef>
                        <a:spcAft>
                          <a:spcPts val="0"/>
                        </a:spcAft>
                      </a:pPr>
                      <a:r>
                        <a:rPr lang="th-TH" sz="2000" b="1" dirty="0">
                          <a:latin typeface="DilleniaUPC" pitchFamily="18" charset="-34"/>
                          <a:ea typeface="Calibri"/>
                          <a:cs typeface="DilleniaUPC" pitchFamily="18" charset="-34"/>
                        </a:rPr>
                        <a:t>09.30-10.30 น. </a:t>
                      </a:r>
                      <a:endParaRPr lang="en-US" sz="2000" b="1" dirty="0">
                        <a:latin typeface="DilleniaUPC" pitchFamily="18" charset="-34"/>
                        <a:ea typeface="Calibri"/>
                        <a:cs typeface="DilleniaUPC" pitchFamily="18"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th-TH" sz="2000" b="1" dirty="0">
                          <a:latin typeface="DilleniaUPC" pitchFamily="18" charset="-34"/>
                          <a:ea typeface="Calibri"/>
                          <a:cs typeface="DilleniaUPC" pitchFamily="18" charset="-34"/>
                        </a:rPr>
                        <a:t>หัวข้อสัมมนา </a:t>
                      </a:r>
                      <a:r>
                        <a:rPr lang="en-US" sz="2000" b="1" dirty="0">
                          <a:latin typeface="DilleniaUPC" pitchFamily="18" charset="-34"/>
                          <a:ea typeface="Calibri"/>
                          <a:cs typeface="DilleniaUPC" pitchFamily="18" charset="-34"/>
                        </a:rPr>
                        <a:t>: </a:t>
                      </a:r>
                      <a:r>
                        <a:rPr lang="th-TH" sz="2000" b="1" dirty="0">
                          <a:latin typeface="DilleniaUPC" pitchFamily="18" charset="-34"/>
                          <a:ea typeface="Calibri"/>
                          <a:cs typeface="DilleniaUPC" pitchFamily="18" charset="-34"/>
                        </a:rPr>
                        <a:t>เล่าสู่กันฟัง </a:t>
                      </a:r>
                      <a:r>
                        <a:rPr lang="en-US" sz="2000" b="1" dirty="0">
                          <a:latin typeface="DilleniaUPC" pitchFamily="18" charset="-34"/>
                          <a:ea typeface="Calibri"/>
                          <a:cs typeface="DilleniaUPC" pitchFamily="18" charset="-34"/>
                        </a:rPr>
                        <a:t>Computer Audit</a:t>
                      </a:r>
                    </a:p>
                    <a:p>
                      <a:pPr marL="0" marR="0" algn="ctr">
                        <a:lnSpc>
                          <a:spcPct val="115000"/>
                        </a:lnSpc>
                        <a:spcBef>
                          <a:spcPts val="0"/>
                        </a:spcBef>
                        <a:spcAft>
                          <a:spcPts val="0"/>
                        </a:spcAft>
                      </a:pPr>
                      <a:r>
                        <a:rPr lang="th-TH" sz="2000" b="1" dirty="0">
                          <a:latin typeface="DilleniaUPC" pitchFamily="18" charset="-34"/>
                          <a:ea typeface="Calibri"/>
                          <a:cs typeface="DilleniaUPC" pitchFamily="18" charset="-34"/>
                        </a:rPr>
                        <a:t>บรรยาย โดย วิทยากรจากการประปานครหลวง</a:t>
                      </a:r>
                      <a:endParaRPr lang="en-US" sz="2000" b="1" dirty="0">
                        <a:latin typeface="DilleniaUPC" pitchFamily="18" charset="-34"/>
                        <a:ea typeface="Calibri"/>
                        <a:cs typeface="DilleniaUPC" pitchFamily="18"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41960">
                <a:tc>
                  <a:txBody>
                    <a:bodyPr/>
                    <a:lstStyle/>
                    <a:p>
                      <a:pPr marL="0" marR="0" algn="ctr">
                        <a:lnSpc>
                          <a:spcPct val="115000"/>
                        </a:lnSpc>
                        <a:spcBef>
                          <a:spcPts val="0"/>
                        </a:spcBef>
                        <a:spcAft>
                          <a:spcPts val="0"/>
                        </a:spcAft>
                      </a:pPr>
                      <a:r>
                        <a:rPr lang="th-TH" sz="2000" b="1" dirty="0">
                          <a:latin typeface="DilleniaUPC" pitchFamily="18" charset="-34"/>
                          <a:ea typeface="Calibri"/>
                          <a:cs typeface="DilleniaUPC" pitchFamily="18" charset="-34"/>
                        </a:rPr>
                        <a:t>10.30-10.45 น.</a:t>
                      </a:r>
                      <a:endParaRPr lang="en-US" sz="2000" b="1" dirty="0">
                        <a:latin typeface="DilleniaUPC" pitchFamily="18" charset="-34"/>
                        <a:ea typeface="Calibri"/>
                        <a:cs typeface="DilleniaUPC" pitchFamily="18"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th-TH" sz="2000" b="1" dirty="0">
                          <a:latin typeface="DilleniaUPC" pitchFamily="18" charset="-34"/>
                          <a:ea typeface="Calibri"/>
                          <a:cs typeface="DilleniaUPC" pitchFamily="18" charset="-34"/>
                        </a:rPr>
                        <a:t>พักรับประทานอาหารว่าง</a:t>
                      </a:r>
                      <a:endParaRPr lang="en-US" sz="2000" b="1" dirty="0">
                        <a:latin typeface="DilleniaUPC" pitchFamily="18" charset="-34"/>
                        <a:ea typeface="Calibri"/>
                        <a:cs typeface="DilleniaUPC" pitchFamily="18"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24840">
                <a:tc>
                  <a:txBody>
                    <a:bodyPr/>
                    <a:lstStyle/>
                    <a:p>
                      <a:pPr marL="0" marR="0" algn="ctr">
                        <a:lnSpc>
                          <a:spcPct val="115000"/>
                        </a:lnSpc>
                        <a:spcBef>
                          <a:spcPts val="0"/>
                        </a:spcBef>
                        <a:spcAft>
                          <a:spcPts val="0"/>
                        </a:spcAft>
                      </a:pPr>
                      <a:r>
                        <a:rPr lang="th-TH" sz="2000" b="1">
                          <a:latin typeface="DilleniaUPC" pitchFamily="18" charset="-34"/>
                          <a:ea typeface="Calibri"/>
                          <a:cs typeface="DilleniaUPC" pitchFamily="18" charset="-34"/>
                        </a:rPr>
                        <a:t>10.45-12.00 น. </a:t>
                      </a:r>
                      <a:endParaRPr lang="en-US" sz="2000" b="1">
                        <a:latin typeface="DilleniaUPC" pitchFamily="18" charset="-34"/>
                        <a:ea typeface="Calibri"/>
                        <a:cs typeface="DilleniaUPC" pitchFamily="18"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th-TH" sz="2000" b="1" dirty="0">
                          <a:latin typeface="DilleniaUPC" pitchFamily="18" charset="-34"/>
                          <a:ea typeface="Calibri"/>
                          <a:cs typeface="DilleniaUPC" pitchFamily="18" charset="-34"/>
                        </a:rPr>
                        <a:t>หัวข้อสัมมนา </a:t>
                      </a:r>
                      <a:r>
                        <a:rPr lang="en-US" sz="2000" b="1" dirty="0">
                          <a:latin typeface="DilleniaUPC" pitchFamily="18" charset="-34"/>
                          <a:ea typeface="Calibri"/>
                          <a:cs typeface="DilleniaUPC" pitchFamily="18" charset="-34"/>
                        </a:rPr>
                        <a:t>: </a:t>
                      </a:r>
                      <a:r>
                        <a:rPr lang="th-TH" sz="2000" b="1" dirty="0">
                          <a:latin typeface="DilleniaUPC" pitchFamily="18" charset="-34"/>
                          <a:ea typeface="Calibri"/>
                          <a:cs typeface="DilleniaUPC" pitchFamily="18" charset="-34"/>
                        </a:rPr>
                        <a:t>เล่าสู่กันฟัง </a:t>
                      </a:r>
                      <a:r>
                        <a:rPr lang="en-US" sz="2000" b="1" dirty="0">
                          <a:latin typeface="DilleniaUPC" pitchFamily="18" charset="-34"/>
                          <a:ea typeface="Calibri"/>
                          <a:cs typeface="DilleniaUPC" pitchFamily="18" charset="-34"/>
                        </a:rPr>
                        <a:t>Computer Audit </a:t>
                      </a:r>
                      <a:r>
                        <a:rPr lang="th-TH" sz="2000" b="1" dirty="0">
                          <a:latin typeface="DilleniaUPC" pitchFamily="18" charset="-34"/>
                          <a:ea typeface="Calibri"/>
                          <a:cs typeface="DilleniaUPC" pitchFamily="18" charset="-34"/>
                        </a:rPr>
                        <a:t>(ต่อ)</a:t>
                      </a:r>
                      <a:endParaRPr lang="en-US" sz="2000" b="1" dirty="0">
                        <a:latin typeface="DilleniaUPC" pitchFamily="18" charset="-34"/>
                        <a:ea typeface="Calibri"/>
                        <a:cs typeface="DilleniaUPC" pitchFamily="18" charset="-34"/>
                      </a:endParaRPr>
                    </a:p>
                    <a:p>
                      <a:pPr marL="0" marR="0" algn="ctr">
                        <a:lnSpc>
                          <a:spcPct val="115000"/>
                        </a:lnSpc>
                        <a:spcBef>
                          <a:spcPts val="0"/>
                        </a:spcBef>
                        <a:spcAft>
                          <a:spcPts val="0"/>
                        </a:spcAft>
                      </a:pPr>
                      <a:r>
                        <a:rPr lang="th-TH" sz="2000" b="1" dirty="0">
                          <a:latin typeface="DilleniaUPC" pitchFamily="18" charset="-34"/>
                          <a:ea typeface="Calibri"/>
                          <a:cs typeface="DilleniaUPC" pitchFamily="18" charset="-34"/>
                        </a:rPr>
                        <a:t>บรรยาย โดย วิทยากรจากการประปานครหลวง</a:t>
                      </a:r>
                      <a:endParaRPr lang="en-US" sz="2000" b="1" dirty="0">
                        <a:latin typeface="DilleniaUPC" pitchFamily="18" charset="-34"/>
                        <a:ea typeface="Calibri"/>
                        <a:cs typeface="DilleniaUPC" pitchFamily="18"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h-TH" dirty="0" smtClean="0"/>
              <a:t>วิทยากรจากการประปานครหลวง</a:t>
            </a:r>
            <a:endParaRPr lang="en-US" dirty="0"/>
          </a:p>
        </p:txBody>
      </p:sp>
      <p:sp>
        <p:nvSpPr>
          <p:cNvPr id="4" name="Slide Number Placeholder 3"/>
          <p:cNvSpPr>
            <a:spLocks noGrp="1"/>
          </p:cNvSpPr>
          <p:nvPr>
            <p:ph type="sldNum" sz="quarter" idx="12"/>
          </p:nvPr>
        </p:nvSpPr>
        <p:spPr/>
        <p:txBody>
          <a:bodyPr/>
          <a:lstStyle/>
          <a:p>
            <a:fld id="{136B7B1E-4A4D-442F-A3DC-451189D66676}" type="slidenum">
              <a:rPr lang="en-US" smtClean="0"/>
              <a:pPr/>
              <a:t>3</a:t>
            </a:fld>
            <a:endParaRPr lang="en-US" dirty="0"/>
          </a:p>
        </p:txBody>
      </p:sp>
      <p:pic>
        <p:nvPicPr>
          <p:cNvPr id="5" name="Picture 2"/>
          <p:cNvPicPr>
            <a:picLocks noChangeAspect="1" noChangeArrowheads="1"/>
          </p:cNvPicPr>
          <p:nvPr/>
        </p:nvPicPr>
        <p:blipFill>
          <a:blip r:embed="rId2" cstate="print"/>
          <a:srcRect/>
          <a:stretch>
            <a:fillRect/>
          </a:stretch>
        </p:blipFill>
        <p:spPr bwMode="auto">
          <a:xfrm>
            <a:off x="381000" y="1295400"/>
            <a:ext cx="1505834" cy="1219200"/>
          </a:xfrm>
          <a:prstGeom prst="rect">
            <a:avLst/>
          </a:prstGeom>
          <a:noFill/>
          <a:ln w="9525">
            <a:noFill/>
            <a:miter lim="800000"/>
            <a:headEnd/>
            <a:tailEnd/>
          </a:ln>
        </p:spPr>
      </p:pic>
      <p:sp>
        <p:nvSpPr>
          <p:cNvPr id="19457" name="Rectangle 1"/>
          <p:cNvSpPr>
            <a:spLocks noChangeArrowheads="1"/>
          </p:cNvSpPr>
          <p:nvPr/>
        </p:nvSpPr>
        <p:spPr bwMode="auto">
          <a:xfrm>
            <a:off x="1981200" y="1472148"/>
            <a:ext cx="7010400" cy="378565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342900" marR="0" lvl="0" indent="-342900" algn="l" defTabSz="914400" rtl="0" eaLnBrk="1" fontAlgn="base" latinLnBrk="0" hangingPunct="1">
              <a:lnSpc>
                <a:spcPct val="100000"/>
              </a:lnSpc>
              <a:spcBef>
                <a:spcPct val="0"/>
              </a:spcBef>
              <a:spcAft>
                <a:spcPct val="0"/>
              </a:spcAft>
              <a:buClrTx/>
              <a:buSzTx/>
              <a:tabLst/>
            </a:pPr>
            <a:r>
              <a:rPr kumimoji="0" lang="th-TH" sz="2400" b="1" i="0" u="sng" strike="noStrike" cap="none" normalizeH="0" baseline="0" dirty="0" smtClean="0">
                <a:ln>
                  <a:noFill/>
                </a:ln>
                <a:effectLst/>
                <a:latin typeface="DilleniaUPC" pitchFamily="18" charset="-34"/>
                <a:ea typeface="Calibri" pitchFamily="34" charset="0"/>
                <a:cs typeface="DilleniaUPC" pitchFamily="18" charset="-34"/>
              </a:rPr>
              <a:t>ท่านที่ 1 </a:t>
            </a:r>
            <a:r>
              <a:rPr kumimoji="0" lang="th-TH" sz="2400" b="0" i="0" u="none" strike="noStrike" cap="none" normalizeH="0" baseline="0" dirty="0" smtClean="0">
                <a:ln>
                  <a:noFill/>
                </a:ln>
                <a:solidFill>
                  <a:srgbClr val="000000"/>
                </a:solidFill>
                <a:effectLst/>
                <a:latin typeface="DilleniaUPC" pitchFamily="18" charset="-34"/>
                <a:ea typeface="Calibri" pitchFamily="34" charset="0"/>
                <a:cs typeface="DilleniaUPC" pitchFamily="18" charset="-34"/>
              </a:rPr>
              <a:t>	</a:t>
            </a:r>
            <a:r>
              <a:rPr kumimoji="0" lang="th-TH" sz="2400" b="1" i="0" u="none" strike="noStrike" cap="none" normalizeH="0" baseline="0" dirty="0" smtClean="0">
                <a:ln>
                  <a:noFill/>
                </a:ln>
                <a:effectLst/>
                <a:latin typeface="DilleniaUPC" pitchFamily="18" charset="-34"/>
                <a:ea typeface="Calibri" pitchFamily="34" charset="0"/>
                <a:cs typeface="DilleniaUPC" pitchFamily="18" charset="-34"/>
              </a:rPr>
              <a:t>คุณปาจรีย์ ซาลิมี</a:t>
            </a:r>
            <a:r>
              <a:rPr kumimoji="0" lang="en-US" sz="2400" b="1" i="0" u="none" strike="noStrike" cap="none" normalizeH="0" baseline="0" dirty="0" smtClean="0">
                <a:ln>
                  <a:noFill/>
                </a:ln>
                <a:effectLst/>
                <a:latin typeface="DilleniaUPC" pitchFamily="18" charset="-34"/>
                <a:ea typeface="Calibri" pitchFamily="34" charset="0"/>
                <a:cs typeface="DilleniaUPC" pitchFamily="18" charset="-34"/>
              </a:rPr>
              <a:t>  </a:t>
            </a:r>
            <a:endParaRPr kumimoji="0" lang="th-TH" sz="2400" b="1" i="0" u="none" strike="noStrike" cap="none" normalizeH="0" baseline="0" dirty="0" smtClean="0">
              <a:ln>
                <a:noFill/>
              </a:ln>
              <a:effectLst/>
              <a:latin typeface="DilleniaUPC" pitchFamily="18" charset="-34"/>
              <a:ea typeface="Calibri" pitchFamily="34" charset="0"/>
              <a:cs typeface="DilleniaUPC" pitchFamily="18" charset="-34"/>
            </a:endParaRPr>
          </a:p>
          <a:p>
            <a:pPr marL="457200" marR="0" lvl="0" indent="-457200" algn="l" defTabSz="914400" rtl="0" eaLnBrk="1" fontAlgn="base" latinLnBrk="0" hangingPunct="1">
              <a:lnSpc>
                <a:spcPct val="100000"/>
              </a:lnSpc>
              <a:spcBef>
                <a:spcPct val="0"/>
              </a:spcBef>
              <a:spcAft>
                <a:spcPct val="0"/>
              </a:spcAft>
              <a:buClrTx/>
              <a:buSzTx/>
              <a:tabLst/>
            </a:pPr>
            <a:r>
              <a:rPr lang="th-TH" sz="2400" dirty="0">
                <a:solidFill>
                  <a:srgbClr val="000000"/>
                </a:solidFill>
                <a:latin typeface="DilleniaUPC" pitchFamily="18" charset="-34"/>
                <a:ea typeface="Calibri" pitchFamily="34" charset="0"/>
                <a:cs typeface="DilleniaUPC" pitchFamily="18" charset="-34"/>
              </a:rPr>
              <a:t>	</a:t>
            </a:r>
            <a:r>
              <a:rPr lang="th-TH" sz="2400" dirty="0" smtClean="0">
                <a:solidFill>
                  <a:srgbClr val="000000"/>
                </a:solidFill>
                <a:latin typeface="DilleniaUPC" pitchFamily="18" charset="-34"/>
                <a:ea typeface="Calibri" pitchFamily="34" charset="0"/>
                <a:cs typeface="DilleniaUPC" pitchFamily="18" charset="-34"/>
              </a:rPr>
              <a:t>  	</a:t>
            </a:r>
            <a:r>
              <a:rPr kumimoji="0" lang="th-TH" sz="2400" b="0" i="0" u="none" strike="noStrike" cap="none" normalizeH="0" baseline="0" dirty="0" smtClean="0">
                <a:ln>
                  <a:noFill/>
                </a:ln>
                <a:solidFill>
                  <a:srgbClr val="000000"/>
                </a:solidFill>
                <a:effectLst/>
                <a:latin typeface="DilleniaUPC" pitchFamily="18" charset="-34"/>
                <a:ea typeface="Calibri" pitchFamily="34" charset="0"/>
                <a:cs typeface="DilleniaUPC" pitchFamily="18" charset="-34"/>
              </a:rPr>
              <a:t>ตำแหน่ง</a:t>
            </a:r>
            <a:r>
              <a:rPr kumimoji="0" lang="en-US" sz="2400" b="0" i="0" u="none" strike="noStrike" cap="none" normalizeH="0" baseline="0" dirty="0" smtClean="0">
                <a:ln>
                  <a:noFill/>
                </a:ln>
                <a:solidFill>
                  <a:srgbClr val="000000"/>
                </a:solidFill>
                <a:effectLst/>
                <a:latin typeface="DilleniaUPC" pitchFamily="18" charset="-34"/>
                <a:ea typeface="Calibri" pitchFamily="34" charset="0"/>
                <a:cs typeface="DilleniaUPC" pitchFamily="18" charset="-34"/>
              </a:rPr>
              <a:t> : </a:t>
            </a:r>
            <a:r>
              <a:rPr kumimoji="0" lang="th-TH" sz="2400" b="0" i="0" u="none" strike="noStrike" cap="none" normalizeH="0" baseline="0" dirty="0" smtClean="0">
                <a:ln>
                  <a:noFill/>
                </a:ln>
                <a:solidFill>
                  <a:srgbClr val="000000"/>
                </a:solidFill>
                <a:effectLst/>
                <a:latin typeface="DilleniaUPC" pitchFamily="18" charset="-34"/>
                <a:ea typeface="Calibri" pitchFamily="34" charset="0"/>
                <a:cs typeface="DilleniaUPC" pitchFamily="18" charset="-34"/>
              </a:rPr>
              <a:t>ผู้ช่วยผู้ว่าการ</a:t>
            </a:r>
            <a:r>
              <a:rPr kumimoji="0" lang="en-US" sz="2400" b="0" i="0" u="none" strike="noStrike" cap="none" normalizeH="0" baseline="0" dirty="0" smtClean="0">
                <a:ln>
                  <a:noFill/>
                </a:ln>
                <a:solidFill>
                  <a:srgbClr val="000000"/>
                </a:solidFill>
                <a:effectLst/>
                <a:latin typeface="DilleniaUPC" pitchFamily="18" charset="-34"/>
                <a:ea typeface="Calibri" pitchFamily="34" charset="0"/>
                <a:cs typeface="DilleniaUPC" pitchFamily="18" charset="-34"/>
              </a:rPr>
              <a:t>(</a:t>
            </a:r>
            <a:r>
              <a:rPr kumimoji="0" lang="th-TH" sz="2400" b="0" i="0" u="none" strike="noStrike" cap="none" normalizeH="0" baseline="0" dirty="0" smtClean="0">
                <a:ln>
                  <a:noFill/>
                </a:ln>
                <a:solidFill>
                  <a:srgbClr val="000000"/>
                </a:solidFill>
                <a:effectLst/>
                <a:latin typeface="DilleniaUPC" pitchFamily="18" charset="-34"/>
                <a:ea typeface="Calibri" pitchFamily="34" charset="0"/>
                <a:cs typeface="DilleniaUPC" pitchFamily="18" charset="-34"/>
              </a:rPr>
              <a:t>เทคโนโลยีสารสนเทศ</a:t>
            </a:r>
            <a:r>
              <a:rPr kumimoji="0" lang="en-US" sz="2400" b="0" i="0" u="none" strike="noStrike" cap="none" normalizeH="0" baseline="0" dirty="0" smtClean="0">
                <a:ln>
                  <a:noFill/>
                </a:ln>
                <a:solidFill>
                  <a:srgbClr val="000000"/>
                </a:solidFill>
                <a:effectLst/>
                <a:latin typeface="DilleniaUPC" pitchFamily="18" charset="-34"/>
                <a:ea typeface="Calibri" pitchFamily="34" charset="0"/>
                <a:cs typeface="DilleniaUPC" pitchFamily="18" charset="-34"/>
              </a:rPr>
              <a:t>)</a:t>
            </a:r>
            <a:endParaRPr kumimoji="0" lang="en-US" sz="1200" b="0" i="0" u="none" strike="noStrike" cap="none" normalizeH="0" baseline="0" dirty="0" smtClean="0">
              <a:ln>
                <a:noFill/>
              </a:ln>
              <a:solidFill>
                <a:schemeClr val="tx1"/>
              </a:solidFill>
              <a:effectLst/>
              <a:latin typeface="DilleniaUPC" pitchFamily="18" charset="-34"/>
              <a:cs typeface="DilleniaUPC" pitchFamily="18" charset="-34"/>
            </a:endParaRPr>
          </a:p>
          <a:p>
            <a:pPr marL="457200" lvl="0" indent="-457200" eaLnBrk="0" fontAlgn="base" hangingPunct="0">
              <a:spcBef>
                <a:spcPct val="0"/>
              </a:spcBef>
              <a:spcAft>
                <a:spcPct val="0"/>
              </a:spcAft>
            </a:pPr>
            <a:r>
              <a:rPr lang="th-TH" sz="2400" b="1" u="sng" dirty="0">
                <a:latin typeface="DilleniaUPC" pitchFamily="18" charset="-34"/>
                <a:ea typeface="Calibri" pitchFamily="34" charset="0"/>
                <a:cs typeface="DilleniaUPC" pitchFamily="18" charset="-34"/>
              </a:rPr>
              <a:t>ท่านที่ 2</a:t>
            </a:r>
            <a:r>
              <a:rPr kumimoji="0" lang="th-TH" sz="2400" b="0" i="0" u="none" strike="noStrike" cap="none" normalizeH="0" baseline="0" dirty="0" smtClean="0">
                <a:ln>
                  <a:noFill/>
                </a:ln>
                <a:solidFill>
                  <a:srgbClr val="000000"/>
                </a:solidFill>
                <a:effectLst/>
                <a:latin typeface="DilleniaUPC" pitchFamily="18" charset="-34"/>
                <a:ea typeface="Calibri" pitchFamily="34" charset="0"/>
                <a:cs typeface="DilleniaUPC" pitchFamily="18" charset="-34"/>
              </a:rPr>
              <a:t>	</a:t>
            </a:r>
            <a:r>
              <a:rPr lang="th-TH" sz="2400" b="1" dirty="0" smtClean="0">
                <a:latin typeface="DilleniaUPC" pitchFamily="18" charset="-34"/>
                <a:ea typeface="Calibri" pitchFamily="34" charset="0"/>
                <a:cs typeface="DilleniaUPC" pitchFamily="18" charset="-34"/>
              </a:rPr>
              <a:t>คุณเสรี </a:t>
            </a:r>
            <a:r>
              <a:rPr kumimoji="0" lang="th-TH" sz="2400" b="1" i="0" u="none" strike="noStrike" cap="none" normalizeH="0" baseline="0" dirty="0" smtClean="0">
                <a:ln>
                  <a:noFill/>
                </a:ln>
                <a:effectLst/>
                <a:latin typeface="DilleniaUPC" pitchFamily="18" charset="-34"/>
                <a:ea typeface="Calibri" pitchFamily="34" charset="0"/>
                <a:cs typeface="DilleniaUPC" pitchFamily="18" charset="-34"/>
              </a:rPr>
              <a:t>เมธาวณิชพงศ์ </a:t>
            </a:r>
          </a:p>
          <a:p>
            <a:pPr marL="457200" marR="0" lvl="0" indent="-457200" algn="l" defTabSz="914400" rtl="0" eaLnBrk="0" fontAlgn="base" latinLnBrk="0" hangingPunct="0">
              <a:lnSpc>
                <a:spcPct val="100000"/>
              </a:lnSpc>
              <a:spcBef>
                <a:spcPct val="0"/>
              </a:spcBef>
              <a:spcAft>
                <a:spcPct val="0"/>
              </a:spcAft>
              <a:buClrTx/>
              <a:buSzTx/>
              <a:tabLst/>
            </a:pPr>
            <a:r>
              <a:rPr lang="th-TH" sz="2400" dirty="0">
                <a:solidFill>
                  <a:srgbClr val="000000"/>
                </a:solidFill>
                <a:latin typeface="DilleniaUPC" pitchFamily="18" charset="-34"/>
                <a:ea typeface="Calibri" pitchFamily="34" charset="0"/>
                <a:cs typeface="DilleniaUPC" pitchFamily="18" charset="-34"/>
              </a:rPr>
              <a:t>	</a:t>
            </a:r>
            <a:r>
              <a:rPr lang="th-TH" sz="2400" dirty="0" smtClean="0">
                <a:solidFill>
                  <a:srgbClr val="000000"/>
                </a:solidFill>
                <a:latin typeface="DilleniaUPC" pitchFamily="18" charset="-34"/>
                <a:ea typeface="Calibri" pitchFamily="34" charset="0"/>
                <a:cs typeface="DilleniaUPC" pitchFamily="18" charset="-34"/>
              </a:rPr>
              <a:t>   	</a:t>
            </a:r>
            <a:r>
              <a:rPr kumimoji="0" lang="th-TH" sz="2400" b="0" i="0" u="none" strike="noStrike" cap="none" normalizeH="0" baseline="0" dirty="0" smtClean="0">
                <a:ln>
                  <a:noFill/>
                </a:ln>
                <a:solidFill>
                  <a:srgbClr val="000000"/>
                </a:solidFill>
                <a:effectLst/>
                <a:latin typeface="DilleniaUPC" pitchFamily="18" charset="-34"/>
                <a:ea typeface="Calibri" pitchFamily="34" charset="0"/>
                <a:cs typeface="DilleniaUPC" pitchFamily="18" charset="-34"/>
              </a:rPr>
              <a:t>ตำแหน่ง</a:t>
            </a:r>
            <a:r>
              <a:rPr kumimoji="0" lang="en-US" sz="2400" b="0" i="0" u="none" strike="noStrike" cap="none" normalizeH="0" baseline="0" dirty="0" smtClean="0">
                <a:ln>
                  <a:noFill/>
                </a:ln>
                <a:solidFill>
                  <a:srgbClr val="000000"/>
                </a:solidFill>
                <a:effectLst/>
                <a:latin typeface="DilleniaUPC" pitchFamily="18" charset="-34"/>
                <a:ea typeface="Calibri" pitchFamily="34" charset="0"/>
                <a:cs typeface="DilleniaUPC" pitchFamily="18" charset="-34"/>
              </a:rPr>
              <a:t> : </a:t>
            </a:r>
            <a:r>
              <a:rPr kumimoji="0" lang="th-TH" sz="2400" b="0" i="0" u="none" strike="noStrike" cap="none" normalizeH="0" baseline="0" dirty="0" smtClean="0">
                <a:ln>
                  <a:noFill/>
                </a:ln>
                <a:solidFill>
                  <a:srgbClr val="000000"/>
                </a:solidFill>
                <a:effectLst/>
                <a:latin typeface="DilleniaUPC" pitchFamily="18" charset="-34"/>
                <a:ea typeface="Calibri" pitchFamily="34" charset="0"/>
                <a:cs typeface="DilleniaUPC" pitchFamily="18" charset="-34"/>
              </a:rPr>
              <a:t>ผู้อำนวยการฝ่ายตรวจสอบกระบวนงานหลัก สำนักตรวจสอบ</a:t>
            </a:r>
            <a:endParaRPr kumimoji="0" lang="en-US" sz="1200" b="0" i="0" u="none" strike="noStrike" cap="none" normalizeH="0" baseline="0" dirty="0" smtClean="0">
              <a:ln>
                <a:noFill/>
              </a:ln>
              <a:solidFill>
                <a:schemeClr val="tx1"/>
              </a:solidFill>
              <a:effectLst/>
              <a:latin typeface="DilleniaUPC" pitchFamily="18" charset="-34"/>
              <a:cs typeface="DilleniaUPC" pitchFamily="18" charset="-34"/>
            </a:endParaRPr>
          </a:p>
          <a:p>
            <a:pPr marL="457200" lvl="0" indent="-457200" eaLnBrk="0" fontAlgn="base" hangingPunct="0">
              <a:spcBef>
                <a:spcPct val="0"/>
              </a:spcBef>
              <a:spcAft>
                <a:spcPct val="0"/>
              </a:spcAft>
            </a:pPr>
            <a:r>
              <a:rPr lang="th-TH" sz="2400" b="1" u="sng" dirty="0">
                <a:latin typeface="DilleniaUPC" pitchFamily="18" charset="-34"/>
                <a:ea typeface="Calibri" pitchFamily="34" charset="0"/>
                <a:cs typeface="DilleniaUPC" pitchFamily="18" charset="-34"/>
              </a:rPr>
              <a:t>ท่านที่ 3 </a:t>
            </a:r>
            <a:r>
              <a:rPr kumimoji="0" lang="th-TH" sz="2400" b="0" i="0" u="none" strike="noStrike" cap="none" normalizeH="0" baseline="0" dirty="0" smtClean="0">
                <a:ln>
                  <a:noFill/>
                </a:ln>
                <a:solidFill>
                  <a:srgbClr val="000000"/>
                </a:solidFill>
                <a:effectLst/>
                <a:latin typeface="DilleniaUPC" pitchFamily="18" charset="-34"/>
                <a:ea typeface="Calibri" pitchFamily="34" charset="0"/>
                <a:cs typeface="DilleniaUPC" pitchFamily="18" charset="-34"/>
              </a:rPr>
              <a:t>	</a:t>
            </a:r>
            <a:r>
              <a:rPr lang="th-TH" sz="2400" b="1" dirty="0" smtClean="0">
                <a:latin typeface="DilleniaUPC" pitchFamily="18" charset="-34"/>
                <a:ea typeface="Calibri" pitchFamily="34" charset="0"/>
                <a:cs typeface="DilleniaUPC" pitchFamily="18" charset="-34"/>
              </a:rPr>
              <a:t>คุณวรรณา </a:t>
            </a:r>
            <a:r>
              <a:rPr lang="th-TH" sz="2400" b="1" dirty="0">
                <a:latin typeface="DilleniaUPC" pitchFamily="18" charset="-34"/>
                <a:ea typeface="Calibri" pitchFamily="34" charset="0"/>
                <a:cs typeface="DilleniaUPC" pitchFamily="18" charset="-34"/>
              </a:rPr>
              <a:t>ชินชัยพงษ์</a:t>
            </a:r>
            <a:r>
              <a:rPr lang="en-US" sz="2400" b="1" dirty="0">
                <a:latin typeface="DilleniaUPC" pitchFamily="18" charset="-34"/>
                <a:ea typeface="Calibri" pitchFamily="34" charset="0"/>
                <a:cs typeface="DilleniaUPC" pitchFamily="18" charset="-34"/>
              </a:rPr>
              <a:t>  </a:t>
            </a:r>
            <a:endParaRPr lang="th-TH" sz="2400" b="1" dirty="0">
              <a:latin typeface="DilleniaUPC" pitchFamily="18" charset="-34"/>
              <a:ea typeface="Calibri" pitchFamily="34" charset="0"/>
              <a:cs typeface="DilleniaUPC" pitchFamily="18" charset="-34"/>
            </a:endParaRPr>
          </a:p>
          <a:p>
            <a:pPr marL="457200" marR="0" lvl="0" indent="-457200" algn="l" defTabSz="914400" rtl="0" eaLnBrk="0" fontAlgn="base" latinLnBrk="0" hangingPunct="0">
              <a:lnSpc>
                <a:spcPct val="100000"/>
              </a:lnSpc>
              <a:spcBef>
                <a:spcPct val="0"/>
              </a:spcBef>
              <a:spcAft>
                <a:spcPct val="0"/>
              </a:spcAft>
              <a:buClrTx/>
              <a:buSzTx/>
              <a:tabLst/>
            </a:pPr>
            <a:r>
              <a:rPr kumimoji="0" lang="th-TH" sz="2400" b="0" i="0" u="none" strike="noStrike" cap="none" normalizeH="0" baseline="0" dirty="0" smtClean="0">
                <a:ln>
                  <a:noFill/>
                </a:ln>
                <a:solidFill>
                  <a:srgbClr val="000000"/>
                </a:solidFill>
                <a:effectLst/>
                <a:latin typeface="DilleniaUPC" pitchFamily="18" charset="-34"/>
                <a:ea typeface="Calibri" pitchFamily="34" charset="0"/>
                <a:cs typeface="DilleniaUPC" pitchFamily="18" charset="-34"/>
              </a:rPr>
              <a:t>	   	ตำแหน่ง</a:t>
            </a:r>
            <a:r>
              <a:rPr kumimoji="0" lang="en-US" sz="2400" b="0" i="0" u="none" strike="noStrike" cap="none" normalizeH="0" baseline="0" dirty="0" smtClean="0">
                <a:ln>
                  <a:noFill/>
                </a:ln>
                <a:solidFill>
                  <a:srgbClr val="000000"/>
                </a:solidFill>
                <a:effectLst/>
                <a:latin typeface="DilleniaUPC" pitchFamily="18" charset="-34"/>
                <a:ea typeface="Calibri" pitchFamily="34" charset="0"/>
                <a:cs typeface="DilleniaUPC" pitchFamily="18" charset="-34"/>
              </a:rPr>
              <a:t> :</a:t>
            </a:r>
            <a:r>
              <a:rPr kumimoji="0" lang="th-TH" sz="2400" b="0" i="0" u="none" strike="noStrike" cap="none" normalizeH="0" baseline="0" dirty="0" smtClean="0">
                <a:ln>
                  <a:noFill/>
                </a:ln>
                <a:solidFill>
                  <a:srgbClr val="000000"/>
                </a:solidFill>
                <a:effectLst/>
                <a:latin typeface="DilleniaUPC" pitchFamily="18" charset="-34"/>
                <a:ea typeface="Calibri" pitchFamily="34" charset="0"/>
                <a:cs typeface="DilleniaUPC" pitchFamily="18" charset="-34"/>
              </a:rPr>
              <a:t>นักคอมพิวเตอร์</a:t>
            </a:r>
            <a:r>
              <a:rPr kumimoji="0" lang="en-US" sz="2400" b="0" i="0" u="none" strike="noStrike" cap="none" normalizeH="0" baseline="0" dirty="0" smtClean="0">
                <a:ln>
                  <a:noFill/>
                </a:ln>
                <a:solidFill>
                  <a:srgbClr val="000000"/>
                </a:solidFill>
                <a:effectLst/>
                <a:latin typeface="DilleniaUPC" pitchFamily="18" charset="-34"/>
                <a:ea typeface="Calibri" pitchFamily="34" charset="0"/>
                <a:cs typeface="DilleniaUPC" pitchFamily="18" charset="-34"/>
              </a:rPr>
              <a:t> 7  </a:t>
            </a:r>
            <a:r>
              <a:rPr kumimoji="0" lang="th-TH" sz="2400" b="0" i="0" u="none" strike="noStrike" cap="none" normalizeH="0" baseline="0" dirty="0" smtClean="0">
                <a:ln>
                  <a:noFill/>
                </a:ln>
                <a:solidFill>
                  <a:srgbClr val="000000"/>
                </a:solidFill>
                <a:effectLst/>
                <a:latin typeface="DilleniaUPC" pitchFamily="18" charset="-34"/>
                <a:ea typeface="Calibri" pitchFamily="34" charset="0"/>
                <a:cs typeface="DilleniaUPC" pitchFamily="18" charset="-34"/>
              </a:rPr>
              <a:t>กองตรวจสอบสารสนเทศ </a:t>
            </a:r>
            <a:br>
              <a:rPr kumimoji="0" lang="th-TH" sz="2400" b="0" i="0" u="none" strike="noStrike" cap="none" normalizeH="0" baseline="0" dirty="0" smtClean="0">
                <a:ln>
                  <a:noFill/>
                </a:ln>
                <a:solidFill>
                  <a:srgbClr val="000000"/>
                </a:solidFill>
                <a:effectLst/>
                <a:latin typeface="DilleniaUPC" pitchFamily="18" charset="-34"/>
                <a:ea typeface="Calibri" pitchFamily="34" charset="0"/>
                <a:cs typeface="DilleniaUPC" pitchFamily="18" charset="-34"/>
              </a:rPr>
            </a:br>
            <a:r>
              <a:rPr kumimoji="0" lang="th-TH" sz="2400" b="0" i="0" u="none" strike="noStrike" cap="none" normalizeH="0" baseline="0" dirty="0" smtClean="0">
                <a:ln>
                  <a:noFill/>
                </a:ln>
                <a:solidFill>
                  <a:srgbClr val="000000"/>
                </a:solidFill>
                <a:effectLst/>
                <a:latin typeface="DilleniaUPC" pitchFamily="18" charset="-34"/>
                <a:ea typeface="Calibri" pitchFamily="34" charset="0"/>
                <a:cs typeface="DilleniaUPC" pitchFamily="18" charset="-34"/>
              </a:rPr>
              <a:t>   	ฝ่ายตรวจสอบกระบวนงานหลัก</a:t>
            </a:r>
            <a:r>
              <a:rPr kumimoji="0" lang="en-US" sz="2400" b="0" i="0" u="none" strike="noStrike" cap="none" normalizeH="0" baseline="0" dirty="0" smtClean="0">
                <a:ln>
                  <a:noFill/>
                </a:ln>
                <a:solidFill>
                  <a:srgbClr val="000000"/>
                </a:solidFill>
                <a:effectLst/>
                <a:latin typeface="DilleniaUPC" pitchFamily="18" charset="-34"/>
                <a:ea typeface="Calibri" pitchFamily="34" charset="0"/>
                <a:cs typeface="DilleniaUPC" pitchFamily="18" charset="-34"/>
              </a:rPr>
              <a:t>  </a:t>
            </a:r>
            <a:r>
              <a:rPr kumimoji="0" lang="th-TH" sz="2400" b="0" i="0" u="none" strike="noStrike" cap="none" normalizeH="0" baseline="0" dirty="0" smtClean="0">
                <a:ln>
                  <a:noFill/>
                </a:ln>
                <a:solidFill>
                  <a:srgbClr val="000000"/>
                </a:solidFill>
                <a:effectLst/>
                <a:latin typeface="DilleniaUPC" pitchFamily="18" charset="-34"/>
                <a:ea typeface="Calibri" pitchFamily="34" charset="0"/>
                <a:cs typeface="DilleniaUPC" pitchFamily="18" charset="-34"/>
              </a:rPr>
              <a:t>สำนักตรวจสอบ</a:t>
            </a:r>
            <a:endParaRPr kumimoji="0" lang="en-US" sz="1200" b="0" i="0" u="none" strike="noStrike" cap="none" normalizeH="0" baseline="0" dirty="0" smtClean="0">
              <a:ln>
                <a:noFill/>
              </a:ln>
              <a:solidFill>
                <a:schemeClr val="tx1"/>
              </a:solidFill>
              <a:effectLst/>
              <a:latin typeface="DilleniaUPC" pitchFamily="18" charset="-34"/>
              <a:cs typeface="DilleniaUPC" pitchFamily="18" charset="-34"/>
            </a:endParaRPr>
          </a:p>
          <a:p>
            <a:pPr marL="457200" lvl="0" indent="-457200" eaLnBrk="0" fontAlgn="base" hangingPunct="0">
              <a:spcBef>
                <a:spcPct val="0"/>
              </a:spcBef>
              <a:spcAft>
                <a:spcPct val="0"/>
              </a:spcAft>
            </a:pPr>
            <a:r>
              <a:rPr lang="th-TH" sz="2400" b="1" u="sng" dirty="0">
                <a:latin typeface="DilleniaUPC" pitchFamily="18" charset="-34"/>
                <a:ea typeface="Calibri" pitchFamily="34" charset="0"/>
                <a:cs typeface="DilleniaUPC" pitchFamily="18" charset="-34"/>
              </a:rPr>
              <a:t>ท่านที่ 4 </a:t>
            </a:r>
            <a:r>
              <a:rPr kumimoji="0" lang="th-TH" sz="2400" b="0" i="0" u="none" strike="noStrike" cap="none" normalizeH="0" baseline="0" dirty="0" smtClean="0">
                <a:ln>
                  <a:noFill/>
                </a:ln>
                <a:solidFill>
                  <a:srgbClr val="000000"/>
                </a:solidFill>
                <a:effectLst/>
                <a:latin typeface="DilleniaUPC" pitchFamily="18" charset="-34"/>
                <a:ea typeface="Calibri" pitchFamily="34" charset="0"/>
                <a:cs typeface="DilleniaUPC" pitchFamily="18" charset="-34"/>
              </a:rPr>
              <a:t>	</a:t>
            </a:r>
            <a:r>
              <a:rPr lang="th-TH" sz="2400" b="1" dirty="0" smtClean="0">
                <a:latin typeface="DilleniaUPC" pitchFamily="18" charset="-34"/>
                <a:ea typeface="Calibri" pitchFamily="34" charset="0"/>
                <a:cs typeface="DilleniaUPC" pitchFamily="18" charset="-34"/>
              </a:rPr>
              <a:t>คุณสรี</a:t>
            </a:r>
            <a:r>
              <a:rPr lang="th-TH" sz="2400" b="1" dirty="0">
                <a:latin typeface="DilleniaUPC" pitchFamily="18" charset="-34"/>
                <a:ea typeface="Calibri" pitchFamily="34" charset="0"/>
                <a:cs typeface="DilleniaUPC" pitchFamily="18" charset="-34"/>
              </a:rPr>
              <a:t>ยานันท์ น้อยศรี </a:t>
            </a:r>
          </a:p>
          <a:p>
            <a:pPr marL="457200" marR="0" lvl="0" indent="-457200" algn="l" defTabSz="914400" rtl="0" eaLnBrk="0" fontAlgn="base" latinLnBrk="0" hangingPunct="0">
              <a:lnSpc>
                <a:spcPct val="100000"/>
              </a:lnSpc>
              <a:spcBef>
                <a:spcPct val="0"/>
              </a:spcBef>
              <a:spcAft>
                <a:spcPct val="0"/>
              </a:spcAft>
              <a:buClrTx/>
              <a:buSzTx/>
              <a:tabLst/>
            </a:pPr>
            <a:r>
              <a:rPr lang="th-TH" sz="2400" dirty="0">
                <a:solidFill>
                  <a:srgbClr val="000000"/>
                </a:solidFill>
                <a:latin typeface="DilleniaUPC" pitchFamily="18" charset="-34"/>
                <a:ea typeface="Calibri" pitchFamily="34" charset="0"/>
                <a:cs typeface="DilleniaUPC" pitchFamily="18" charset="-34"/>
              </a:rPr>
              <a:t>	</a:t>
            </a:r>
            <a:r>
              <a:rPr lang="th-TH" sz="2400" dirty="0" smtClean="0">
                <a:solidFill>
                  <a:srgbClr val="000000"/>
                </a:solidFill>
                <a:latin typeface="DilleniaUPC" pitchFamily="18" charset="-34"/>
                <a:ea typeface="Calibri" pitchFamily="34" charset="0"/>
                <a:cs typeface="DilleniaUPC" pitchFamily="18" charset="-34"/>
              </a:rPr>
              <a:t>   	</a:t>
            </a:r>
            <a:r>
              <a:rPr kumimoji="0" lang="th-TH" sz="2400" b="0" i="0" u="none" strike="noStrike" cap="none" normalizeH="0" baseline="0" dirty="0" smtClean="0">
                <a:ln>
                  <a:noFill/>
                </a:ln>
                <a:solidFill>
                  <a:srgbClr val="000000"/>
                </a:solidFill>
                <a:effectLst/>
                <a:latin typeface="DilleniaUPC" pitchFamily="18" charset="-34"/>
                <a:ea typeface="Calibri" pitchFamily="34" charset="0"/>
                <a:cs typeface="DilleniaUPC" pitchFamily="18" charset="-34"/>
              </a:rPr>
              <a:t>ตำแหน่ง</a:t>
            </a:r>
            <a:r>
              <a:rPr kumimoji="0" lang="en-US" sz="2400" b="0" i="0" u="none" strike="noStrike" cap="none" normalizeH="0" baseline="0" dirty="0" smtClean="0">
                <a:ln>
                  <a:noFill/>
                </a:ln>
                <a:solidFill>
                  <a:srgbClr val="000000"/>
                </a:solidFill>
                <a:effectLst/>
                <a:latin typeface="DilleniaUPC" pitchFamily="18" charset="-34"/>
                <a:ea typeface="Calibri" pitchFamily="34" charset="0"/>
                <a:cs typeface="DilleniaUPC" pitchFamily="18" charset="-34"/>
              </a:rPr>
              <a:t> : </a:t>
            </a:r>
            <a:r>
              <a:rPr kumimoji="0" lang="th-TH" sz="2400" b="0" i="0" u="none" strike="noStrike" cap="none" normalizeH="0" baseline="0" dirty="0" smtClean="0">
                <a:ln>
                  <a:noFill/>
                </a:ln>
                <a:solidFill>
                  <a:srgbClr val="000000"/>
                </a:solidFill>
                <a:effectLst/>
                <a:latin typeface="DilleniaUPC" pitchFamily="18" charset="-34"/>
                <a:ea typeface="Calibri" pitchFamily="34" charset="0"/>
                <a:cs typeface="DilleniaUPC" pitchFamily="18" charset="-34"/>
              </a:rPr>
              <a:t>นักคอมพิวเตอร์</a:t>
            </a:r>
            <a:r>
              <a:rPr kumimoji="0" lang="en-US" sz="2400" b="0" i="0" u="none" strike="noStrike" cap="none" normalizeH="0" baseline="0" dirty="0" smtClean="0">
                <a:ln>
                  <a:noFill/>
                </a:ln>
                <a:solidFill>
                  <a:srgbClr val="000000"/>
                </a:solidFill>
                <a:effectLst/>
                <a:latin typeface="DilleniaUPC" pitchFamily="18" charset="-34"/>
                <a:ea typeface="Calibri" pitchFamily="34" charset="0"/>
                <a:cs typeface="DilleniaUPC" pitchFamily="18" charset="-34"/>
              </a:rPr>
              <a:t> 5 </a:t>
            </a:r>
            <a:r>
              <a:rPr kumimoji="0" lang="th-TH" sz="2400" b="0" i="0" u="none" strike="noStrike" cap="none" normalizeH="0" baseline="0" dirty="0" smtClean="0">
                <a:ln>
                  <a:noFill/>
                </a:ln>
                <a:solidFill>
                  <a:srgbClr val="000000"/>
                </a:solidFill>
                <a:effectLst/>
                <a:latin typeface="DilleniaUPC" pitchFamily="18" charset="-34"/>
                <a:ea typeface="Calibri" pitchFamily="34" charset="0"/>
                <a:cs typeface="DilleniaUPC" pitchFamily="18" charset="-34"/>
              </a:rPr>
              <a:t>กองตรวจสอบสารสนเทศ </a:t>
            </a:r>
            <a:br>
              <a:rPr kumimoji="0" lang="th-TH" sz="2400" b="0" i="0" u="none" strike="noStrike" cap="none" normalizeH="0" baseline="0" dirty="0" smtClean="0">
                <a:ln>
                  <a:noFill/>
                </a:ln>
                <a:solidFill>
                  <a:srgbClr val="000000"/>
                </a:solidFill>
                <a:effectLst/>
                <a:latin typeface="DilleniaUPC" pitchFamily="18" charset="-34"/>
                <a:ea typeface="Calibri" pitchFamily="34" charset="0"/>
                <a:cs typeface="DilleniaUPC" pitchFamily="18" charset="-34"/>
              </a:rPr>
            </a:br>
            <a:r>
              <a:rPr kumimoji="0" lang="th-TH" sz="2400" b="0" i="0" u="none" strike="noStrike" cap="none" normalizeH="0" baseline="0" dirty="0" smtClean="0">
                <a:ln>
                  <a:noFill/>
                </a:ln>
                <a:solidFill>
                  <a:srgbClr val="000000"/>
                </a:solidFill>
                <a:effectLst/>
                <a:latin typeface="DilleniaUPC" pitchFamily="18" charset="-34"/>
                <a:ea typeface="Calibri" pitchFamily="34" charset="0"/>
                <a:cs typeface="DilleniaUPC" pitchFamily="18" charset="-34"/>
              </a:rPr>
              <a:t>    	ฝ่ายตรวจสอบกระบวนงานหลัก สำนักตรวจสอบ</a:t>
            </a:r>
            <a:endParaRPr kumimoji="0" lang="en-US" sz="1200" b="0" i="0" u="none" strike="noStrike" cap="none" normalizeH="0" baseline="0" dirty="0" smtClean="0">
              <a:ln>
                <a:noFill/>
              </a:ln>
              <a:solidFill>
                <a:schemeClr val="tx1"/>
              </a:solidFill>
              <a:effectLst/>
              <a:latin typeface="DilleniaUPC" pitchFamily="18" charset="-34"/>
              <a:cs typeface="DilleniaUPC" pitchFamily="18" charset="-34"/>
            </a:endParaRPr>
          </a:p>
        </p:txBody>
      </p:sp>
      <p:pic>
        <p:nvPicPr>
          <p:cNvPr id="19459" name="Picture 3" descr="http://www.knctrainingcenter.com/images/introc_1358320792/traingers.gif"/>
          <p:cNvPicPr>
            <a:picLocks noChangeAspect="1" noChangeArrowheads="1"/>
          </p:cNvPicPr>
          <p:nvPr/>
        </p:nvPicPr>
        <p:blipFill>
          <a:blip r:embed="rId3" cstate="print"/>
          <a:srcRect/>
          <a:stretch>
            <a:fillRect/>
          </a:stretch>
        </p:blipFill>
        <p:spPr bwMode="auto">
          <a:xfrm>
            <a:off x="381000" y="6057900"/>
            <a:ext cx="2590800" cy="647700"/>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h-TH" sz="3200" b="1" dirty="0" smtClean="0">
                <a:latin typeface="DilleniaUPC" pitchFamily="18" charset="-34"/>
                <a:cs typeface="DilleniaUPC" pitchFamily="18" charset="-34"/>
              </a:rPr>
              <a:t>หัวข้อการบรรยาย</a:t>
            </a:r>
            <a:endParaRPr lang="en-US" sz="3200" b="1" dirty="0">
              <a:latin typeface="DilleniaUPC" pitchFamily="18" charset="-34"/>
              <a:cs typeface="DilleniaUPC" pitchFamily="18" charset="-34"/>
            </a:endParaRPr>
          </a:p>
        </p:txBody>
      </p:sp>
      <p:sp>
        <p:nvSpPr>
          <p:cNvPr id="3" name="Content Placeholder 2"/>
          <p:cNvSpPr>
            <a:spLocks noGrp="1"/>
          </p:cNvSpPr>
          <p:nvPr>
            <p:ph idx="1"/>
          </p:nvPr>
        </p:nvSpPr>
        <p:spPr>
          <a:xfrm>
            <a:off x="457200" y="1831975"/>
            <a:ext cx="8229600" cy="2282825"/>
          </a:xfrm>
        </p:spPr>
        <p:txBody>
          <a:bodyPr/>
          <a:lstStyle/>
          <a:p>
            <a:pPr marL="457200" indent="-457200"/>
            <a:r>
              <a:rPr lang="en-US" b="1" kern="1200" dirty="0" smtClean="0">
                <a:latin typeface="DilleniaUPC" pitchFamily="18" charset="-34"/>
                <a:ea typeface="Calibri"/>
                <a:cs typeface="DilleniaUPC" pitchFamily="18" charset="-34"/>
              </a:rPr>
              <a:t>A Global Look at IT Audit Best Practices: Assessing the International Leaders in an Annual ISACA/</a:t>
            </a:r>
            <a:r>
              <a:rPr lang="en-US" b="1" kern="1200" dirty="0" err="1" smtClean="0">
                <a:latin typeface="DilleniaUPC" pitchFamily="18" charset="-34"/>
                <a:ea typeface="Calibri"/>
                <a:cs typeface="DilleniaUPC" pitchFamily="18" charset="-34"/>
              </a:rPr>
              <a:t>Protiviti</a:t>
            </a:r>
            <a:r>
              <a:rPr lang="en-US" b="1" kern="1200" dirty="0" smtClean="0">
                <a:latin typeface="DilleniaUPC" pitchFamily="18" charset="-34"/>
                <a:ea typeface="Calibri"/>
                <a:cs typeface="DilleniaUPC" pitchFamily="18" charset="-34"/>
              </a:rPr>
              <a:t> Survey 2015</a:t>
            </a:r>
            <a:endParaRPr lang="th-TH" b="1" kern="1200" dirty="0" smtClean="0">
              <a:latin typeface="DilleniaUPC" pitchFamily="18" charset="-34"/>
              <a:ea typeface="Calibri"/>
              <a:cs typeface="DilleniaUPC" pitchFamily="18" charset="-34"/>
            </a:endParaRPr>
          </a:p>
          <a:p>
            <a:pPr marL="457200" indent="-457200"/>
            <a:r>
              <a:rPr lang="th-TH" b="1" kern="1200" dirty="0" smtClean="0">
                <a:latin typeface="DilleniaUPC" pitchFamily="18" charset="-34"/>
                <a:ea typeface="Calibri"/>
                <a:cs typeface="DilleniaUPC" pitchFamily="18" charset="-34"/>
              </a:rPr>
              <a:t>ระบบที่ช่วยการควบคุมและการตรวจสอบเพื่อสร้างความมั่นใจได้ว่าระบบสารสนเทศมีความปลอดภัยและข้อมูลมีความถูกต้อง (</a:t>
            </a:r>
            <a:r>
              <a:rPr lang="en-US" b="1" kern="1200" dirty="0" smtClean="0">
                <a:latin typeface="DilleniaUPC" pitchFamily="18" charset="-34"/>
                <a:ea typeface="Calibri"/>
                <a:cs typeface="DilleniaUPC" pitchFamily="18" charset="-34"/>
              </a:rPr>
              <a:t>Computer Audit)</a:t>
            </a:r>
            <a:endParaRPr lang="en-US" dirty="0" smtClean="0"/>
          </a:p>
          <a:p>
            <a:endParaRPr lang="en-US" dirty="0"/>
          </a:p>
        </p:txBody>
      </p:sp>
      <p:sp>
        <p:nvSpPr>
          <p:cNvPr id="4" name="Slide Number Placeholder 3"/>
          <p:cNvSpPr>
            <a:spLocks noGrp="1"/>
          </p:cNvSpPr>
          <p:nvPr>
            <p:ph type="sldNum" sz="quarter" idx="12"/>
          </p:nvPr>
        </p:nvSpPr>
        <p:spPr/>
        <p:txBody>
          <a:bodyPr/>
          <a:lstStyle/>
          <a:p>
            <a:fld id="{136B7B1E-4A4D-442F-A3DC-451189D66676}" type="slidenum">
              <a:rPr lang="en-US" smtClean="0"/>
              <a:pPr/>
              <a:t>4</a:t>
            </a:fld>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Definition: Audit</a:t>
            </a:r>
            <a:endParaRPr lang="en-US" dirty="0"/>
          </a:p>
        </p:txBody>
      </p:sp>
      <p:sp>
        <p:nvSpPr>
          <p:cNvPr id="3" name="Content Placeholder 2"/>
          <p:cNvSpPr>
            <a:spLocks noGrp="1"/>
          </p:cNvSpPr>
          <p:nvPr>
            <p:ph idx="1"/>
          </p:nvPr>
        </p:nvSpPr>
        <p:spPr>
          <a:xfrm>
            <a:off x="304800" y="2209800"/>
            <a:ext cx="8458200" cy="2514600"/>
          </a:xfrm>
        </p:spPr>
        <p:txBody>
          <a:bodyPr/>
          <a:lstStyle/>
          <a:p>
            <a:pPr>
              <a:buNone/>
            </a:pPr>
            <a:r>
              <a:rPr lang="en-US" sz="3600" b="1" u="sng" dirty="0">
                <a:latin typeface="DilleniaUPC" pitchFamily="18" charset="-34"/>
                <a:cs typeface="DilleniaUPC" pitchFamily="18" charset="-34"/>
              </a:rPr>
              <a:t>Audit</a:t>
            </a:r>
          </a:p>
          <a:p>
            <a:pPr algn="ctr">
              <a:buNone/>
            </a:pPr>
            <a:r>
              <a:rPr lang="en-US" sz="3600" dirty="0" smtClean="0">
                <a:latin typeface="DilleniaUPC" pitchFamily="18" charset="-34"/>
                <a:cs typeface="DilleniaUPC" pitchFamily="18" charset="-34"/>
              </a:rPr>
              <a:t>“Formal </a:t>
            </a:r>
            <a:r>
              <a:rPr lang="en-US" sz="3600" dirty="0">
                <a:latin typeface="DilleniaUPC" pitchFamily="18" charset="-34"/>
                <a:cs typeface="DilleniaUPC" pitchFamily="18" charset="-34"/>
              </a:rPr>
              <a:t>inspection and verification to check whether a </a:t>
            </a:r>
            <a:r>
              <a:rPr lang="en-US" sz="3600" b="1" u="sng" dirty="0">
                <a:solidFill>
                  <a:srgbClr val="00B050"/>
                </a:solidFill>
                <a:latin typeface="DilleniaUPC" pitchFamily="18" charset="-34"/>
                <a:cs typeface="DilleniaUPC" pitchFamily="18" charset="-34"/>
              </a:rPr>
              <a:t>standard or set of guidelines</a:t>
            </a:r>
            <a:r>
              <a:rPr lang="en-US" sz="3600" dirty="0">
                <a:latin typeface="DilleniaUPC" pitchFamily="18" charset="-34"/>
                <a:cs typeface="DilleniaUPC" pitchFamily="18" charset="-34"/>
              </a:rPr>
              <a:t> is being followed, </a:t>
            </a:r>
            <a:r>
              <a:rPr lang="en-US" sz="3600" b="1" u="sng" dirty="0">
                <a:solidFill>
                  <a:srgbClr val="00B050"/>
                </a:solidFill>
                <a:latin typeface="DilleniaUPC" pitchFamily="18" charset="-34"/>
                <a:cs typeface="DilleniaUPC" pitchFamily="18" charset="-34"/>
              </a:rPr>
              <a:t>records</a:t>
            </a:r>
            <a:r>
              <a:rPr lang="en-US" sz="3600" dirty="0">
                <a:latin typeface="DilleniaUPC" pitchFamily="18" charset="-34"/>
                <a:cs typeface="DilleniaUPC" pitchFamily="18" charset="-34"/>
              </a:rPr>
              <a:t> are accurate, or </a:t>
            </a:r>
            <a:r>
              <a:rPr lang="en-US" sz="3600" b="1" u="sng" dirty="0">
                <a:solidFill>
                  <a:srgbClr val="00B050"/>
                </a:solidFill>
                <a:latin typeface="DilleniaUPC" pitchFamily="18" charset="-34"/>
                <a:cs typeface="DilleniaUPC" pitchFamily="18" charset="-34"/>
              </a:rPr>
              <a:t>efficiency and effectiveness targets </a:t>
            </a:r>
            <a:r>
              <a:rPr lang="en-US" sz="3600" dirty="0">
                <a:latin typeface="DilleniaUPC" pitchFamily="18" charset="-34"/>
                <a:cs typeface="DilleniaUPC" pitchFamily="18" charset="-34"/>
              </a:rPr>
              <a:t>are being met</a:t>
            </a:r>
            <a:r>
              <a:rPr lang="en-US" sz="3600" dirty="0" smtClean="0">
                <a:latin typeface="DilleniaUPC" pitchFamily="18" charset="-34"/>
                <a:cs typeface="DilleniaUPC" pitchFamily="18" charset="-34"/>
              </a:rPr>
              <a:t>.”</a:t>
            </a:r>
            <a:endParaRPr lang="en-US" sz="3600" dirty="0">
              <a:latin typeface="DilleniaUPC" pitchFamily="18" charset="-34"/>
              <a:cs typeface="DilleniaUPC" pitchFamily="18" charset="-34"/>
            </a:endParaRPr>
          </a:p>
        </p:txBody>
      </p:sp>
      <p:sp>
        <p:nvSpPr>
          <p:cNvPr id="4" name="Slide Number Placeholder 3"/>
          <p:cNvSpPr>
            <a:spLocks noGrp="1"/>
          </p:cNvSpPr>
          <p:nvPr>
            <p:ph type="sldNum" sz="quarter" idx="12"/>
          </p:nvPr>
        </p:nvSpPr>
        <p:spPr/>
        <p:txBody>
          <a:bodyPr/>
          <a:lstStyle/>
          <a:p>
            <a:fld id="{136B7B1E-4A4D-442F-A3DC-451189D66676}" type="slidenum">
              <a:rPr lang="en-US" smtClean="0"/>
              <a:pPr/>
              <a:t>5</a:t>
            </a:fld>
            <a:endParaRPr lang="en-US" dirty="0"/>
          </a:p>
        </p:txBody>
      </p:sp>
      <p:pic>
        <p:nvPicPr>
          <p:cNvPr id="18433" name="Picture 1"/>
          <p:cNvPicPr>
            <a:picLocks noChangeAspect="1" noChangeArrowheads="1"/>
          </p:cNvPicPr>
          <p:nvPr/>
        </p:nvPicPr>
        <p:blipFill>
          <a:blip r:embed="rId2" cstate="print"/>
          <a:srcRect/>
          <a:stretch>
            <a:fillRect/>
          </a:stretch>
        </p:blipFill>
        <p:spPr bwMode="auto">
          <a:xfrm>
            <a:off x="6921500" y="1219201"/>
            <a:ext cx="1879600" cy="6858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DilleniaUPC" pitchFamily="18" charset="-34"/>
                <a:cs typeface="DilleniaUPC" pitchFamily="18" charset="-34"/>
              </a:rPr>
              <a:t>5</a:t>
            </a:r>
            <a:r>
              <a:rPr lang="en-US" b="1" baseline="30000" dirty="0" smtClean="0">
                <a:latin typeface="DilleniaUPC" pitchFamily="18" charset="-34"/>
                <a:cs typeface="DilleniaUPC" pitchFamily="18" charset="-34"/>
              </a:rPr>
              <a:t>th</a:t>
            </a:r>
            <a:r>
              <a:rPr lang="en-US" b="1" dirty="0" smtClean="0">
                <a:latin typeface="DilleniaUPC" pitchFamily="18" charset="-34"/>
                <a:cs typeface="DilleniaUPC" pitchFamily="18" charset="-34"/>
              </a:rPr>
              <a:t> Annual IT Audit Benchmarking Survey</a:t>
            </a:r>
            <a:endParaRPr lang="en-US" b="1" dirty="0">
              <a:latin typeface="DilleniaUPC" pitchFamily="18" charset="-34"/>
              <a:cs typeface="DilleniaUPC" pitchFamily="18" charset="-34"/>
            </a:endParaRPr>
          </a:p>
        </p:txBody>
      </p:sp>
      <p:pic>
        <p:nvPicPr>
          <p:cNvPr id="4" name="Picture 2"/>
          <p:cNvPicPr>
            <a:picLocks noChangeAspect="1" noChangeArrowheads="1"/>
          </p:cNvPicPr>
          <p:nvPr/>
        </p:nvPicPr>
        <p:blipFill>
          <a:blip r:embed="rId2" cstate="print"/>
          <a:srcRect/>
          <a:stretch>
            <a:fillRect/>
          </a:stretch>
        </p:blipFill>
        <p:spPr bwMode="auto">
          <a:xfrm>
            <a:off x="304801" y="1524000"/>
            <a:ext cx="4114799" cy="4953000"/>
          </a:xfrm>
          <a:prstGeom prst="rect">
            <a:avLst/>
          </a:prstGeom>
          <a:ln>
            <a:noFill/>
          </a:ln>
          <a:effectLst>
            <a:outerShdw blurRad="292100" dist="139700" dir="2700000" algn="tl" rotWithShape="0">
              <a:srgbClr val="333333">
                <a:alpha val="65000"/>
              </a:srgbClr>
            </a:outerShdw>
          </a:effectLst>
        </p:spPr>
      </p:pic>
      <p:sp>
        <p:nvSpPr>
          <p:cNvPr id="7" name="Slide Number Placeholder 6"/>
          <p:cNvSpPr>
            <a:spLocks noGrp="1"/>
          </p:cNvSpPr>
          <p:nvPr>
            <p:ph type="sldNum" sz="quarter" idx="12"/>
          </p:nvPr>
        </p:nvSpPr>
        <p:spPr/>
        <p:txBody>
          <a:bodyPr/>
          <a:lstStyle/>
          <a:p>
            <a:fld id="{136B7B1E-4A4D-442F-A3DC-451189D66676}" type="slidenum">
              <a:rPr lang="en-US" smtClean="0"/>
              <a:pPr/>
              <a:t>6</a:t>
            </a:fld>
            <a:endParaRPr lang="en-US" dirty="0"/>
          </a:p>
        </p:txBody>
      </p:sp>
      <p:sp>
        <p:nvSpPr>
          <p:cNvPr id="8" name="TextBox 7"/>
          <p:cNvSpPr txBox="1"/>
          <p:nvPr/>
        </p:nvSpPr>
        <p:spPr>
          <a:xfrm>
            <a:off x="4495800" y="1371600"/>
            <a:ext cx="4343400" cy="4046518"/>
          </a:xfrm>
          <a:prstGeom prst="rect">
            <a:avLst/>
          </a:prstGeom>
          <a:noFill/>
        </p:spPr>
        <p:txBody>
          <a:bodyPr wrap="square" rtlCol="0">
            <a:spAutoFit/>
          </a:bodyPr>
          <a:lstStyle/>
          <a:p>
            <a:pPr algn="thaiDist"/>
            <a:r>
              <a:rPr lang="en-US" b="1" dirty="0" smtClean="0">
                <a:latin typeface="DilleniaUPC" pitchFamily="18" charset="-34"/>
                <a:cs typeface="DilleniaUPC" pitchFamily="18" charset="-34"/>
              </a:rPr>
              <a:t>“ISACA and </a:t>
            </a:r>
            <a:r>
              <a:rPr lang="en-US" b="1" dirty="0" err="1" smtClean="0">
                <a:latin typeface="DilleniaUPC" pitchFamily="18" charset="-34"/>
                <a:cs typeface="DilleniaUPC" pitchFamily="18" charset="-34"/>
              </a:rPr>
              <a:t>Protiviti</a:t>
            </a:r>
            <a:r>
              <a:rPr lang="en-US" b="1" dirty="0" smtClean="0">
                <a:latin typeface="DilleniaUPC" pitchFamily="18" charset="-34"/>
                <a:cs typeface="DilleniaUPC" pitchFamily="18" charset="-34"/>
              </a:rPr>
              <a:t> partnered to conduct </a:t>
            </a:r>
            <a:r>
              <a:rPr lang="en-US" b="1" u="sng" dirty="0" smtClean="0">
                <a:latin typeface="DilleniaUPC" pitchFamily="18" charset="-34"/>
                <a:cs typeface="DilleniaUPC" pitchFamily="18" charset="-34"/>
              </a:rPr>
              <a:t>the 5th Annual IT Audit Benchmarking Survey</a:t>
            </a:r>
            <a:r>
              <a:rPr lang="en-US" b="1" dirty="0" smtClean="0">
                <a:latin typeface="DilleniaUPC" pitchFamily="18" charset="-34"/>
                <a:cs typeface="DilleniaUPC" pitchFamily="18" charset="-34"/>
              </a:rPr>
              <a:t> in the third quarter of 2015 </a:t>
            </a:r>
            <a:br>
              <a:rPr lang="en-US" b="1" dirty="0" smtClean="0">
                <a:latin typeface="DilleniaUPC" pitchFamily="18" charset="-34"/>
                <a:cs typeface="DilleniaUPC" pitchFamily="18" charset="-34"/>
              </a:rPr>
            </a:br>
            <a:r>
              <a:rPr lang="en-US" b="1" dirty="0" smtClean="0">
                <a:latin typeface="DilleniaUPC" pitchFamily="18" charset="-34"/>
                <a:cs typeface="DilleniaUPC" pitchFamily="18" charset="-34"/>
              </a:rPr>
              <a:t>to determine where IT audit functions stand in their capabilities to address these key challenges.”</a:t>
            </a:r>
          </a:p>
          <a:p>
            <a:pPr algn="thaiDist"/>
            <a:endParaRPr lang="en-US" dirty="0" smtClean="0">
              <a:latin typeface="DilleniaUPC" pitchFamily="18" charset="-34"/>
              <a:cs typeface="DilleniaUPC" pitchFamily="18" charset="-34"/>
            </a:endParaRPr>
          </a:p>
          <a:p>
            <a:pPr marL="284163" indent="-284163" algn="thaiDist">
              <a:buFont typeface="Wingdings" pitchFamily="2" charset="2"/>
              <a:buChar char="ü"/>
            </a:pPr>
            <a:r>
              <a:rPr lang="en-US" b="1" u="sng" dirty="0" smtClean="0">
                <a:latin typeface="DilleniaUPC" pitchFamily="18" charset="-34"/>
                <a:cs typeface="DilleniaUPC" pitchFamily="18" charset="-34"/>
              </a:rPr>
              <a:t>IT audit leaders and functions</a:t>
            </a:r>
            <a:r>
              <a:rPr lang="en-US" dirty="0" smtClean="0">
                <a:latin typeface="DilleniaUPC" pitchFamily="18" charset="-34"/>
                <a:cs typeface="DilleniaUPC" pitchFamily="18" charset="-34"/>
              </a:rPr>
              <a:t> must operate to help their organizations identify, mitigate and monitor an escalating volume of IT risks</a:t>
            </a:r>
          </a:p>
          <a:p>
            <a:pPr marL="284163" indent="-284163" algn="thaiDist">
              <a:buFont typeface="Wingdings" pitchFamily="2" charset="2"/>
              <a:buChar char="ü"/>
            </a:pPr>
            <a:r>
              <a:rPr lang="en-US" b="1" u="sng" dirty="0" smtClean="0">
                <a:latin typeface="DilleniaUPC" pitchFamily="18" charset="-34"/>
                <a:cs typeface="DilleniaUPC" pitchFamily="18" charset="-34"/>
              </a:rPr>
              <a:t>Working in collaboration</a:t>
            </a:r>
            <a:r>
              <a:rPr lang="en-US" dirty="0" smtClean="0">
                <a:latin typeface="DilleniaUPC" pitchFamily="18" charset="-34"/>
                <a:cs typeface="DilleniaUPC" pitchFamily="18" charset="-34"/>
              </a:rPr>
              <a:t> with executive management, the board of directors, IT, legal, human resources and numerous other departments, IT auditors face the daunting task of helping their organizations undergo business transformation while managing potential IT risks that could cripple the enterprise.</a:t>
            </a:r>
            <a:endParaRPr lang="en-US" dirty="0">
              <a:latin typeface="DilleniaUPC" pitchFamily="18" charset="-34"/>
              <a:cs typeface="DilleniaUPC" pitchFamily="18" charset="-34"/>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Survey: 5 categories</a:t>
            </a:r>
            <a:endParaRPr lang="en-US" dirty="0"/>
          </a:p>
        </p:txBody>
      </p:sp>
      <p:sp>
        <p:nvSpPr>
          <p:cNvPr id="3" name="Content Placeholder 2"/>
          <p:cNvSpPr>
            <a:spLocks noGrp="1"/>
          </p:cNvSpPr>
          <p:nvPr>
            <p:ph idx="1"/>
          </p:nvPr>
        </p:nvSpPr>
        <p:spPr>
          <a:xfrm>
            <a:off x="457200" y="1371600"/>
            <a:ext cx="8458200" cy="5026025"/>
          </a:xfrm>
        </p:spPr>
        <p:txBody>
          <a:bodyPr/>
          <a:lstStyle/>
          <a:p>
            <a:pPr marL="576263" indent="-576263">
              <a:buBlip>
                <a:blip r:embed="rId2"/>
              </a:buBlip>
            </a:pPr>
            <a:r>
              <a:rPr lang="en-US" sz="4000" dirty="0" smtClean="0">
                <a:latin typeface="DilleniaUPC" pitchFamily="18" charset="-34"/>
                <a:cs typeface="DilleniaUPC" pitchFamily="18" charset="-34"/>
              </a:rPr>
              <a:t>Today’s Top Technology Challenges</a:t>
            </a:r>
          </a:p>
          <a:p>
            <a:pPr marL="576263" indent="-576263">
              <a:buBlip>
                <a:blip r:embed="rId2"/>
              </a:buBlip>
            </a:pPr>
            <a:r>
              <a:rPr lang="en-US" sz="4000" dirty="0" smtClean="0">
                <a:latin typeface="DilleniaUPC" pitchFamily="18" charset="-34"/>
                <a:cs typeface="DilleniaUPC" pitchFamily="18" charset="-34"/>
              </a:rPr>
              <a:t>IT Audit in Relation to the Internal Audit Department</a:t>
            </a:r>
          </a:p>
          <a:p>
            <a:pPr marL="576263" indent="-576263">
              <a:buBlip>
                <a:blip r:embed="rId2"/>
              </a:buBlip>
            </a:pPr>
            <a:r>
              <a:rPr lang="en-US" sz="4000" dirty="0" smtClean="0">
                <a:latin typeface="DilleniaUPC" pitchFamily="18" charset="-34"/>
                <a:cs typeface="DilleniaUPC" pitchFamily="18" charset="-34"/>
              </a:rPr>
              <a:t>Assessing IT Risks</a:t>
            </a:r>
          </a:p>
          <a:p>
            <a:pPr marL="576263" indent="-576263">
              <a:buBlip>
                <a:blip r:embed="rId2"/>
              </a:buBlip>
            </a:pPr>
            <a:r>
              <a:rPr lang="en-US" sz="4000" dirty="0" smtClean="0">
                <a:latin typeface="DilleniaUPC" pitchFamily="18" charset="-34"/>
                <a:cs typeface="DilleniaUPC" pitchFamily="18" charset="-34"/>
              </a:rPr>
              <a:t>Audit Plan</a:t>
            </a:r>
          </a:p>
          <a:p>
            <a:pPr marL="576263" indent="-576263">
              <a:buBlip>
                <a:blip r:embed="rId2"/>
              </a:buBlip>
            </a:pPr>
            <a:r>
              <a:rPr lang="en-US" sz="4000" dirty="0" smtClean="0">
                <a:latin typeface="DilleniaUPC" pitchFamily="18" charset="-34"/>
                <a:cs typeface="DilleniaUPC" pitchFamily="18" charset="-34"/>
              </a:rPr>
              <a:t>Skills and Capabilities</a:t>
            </a:r>
            <a:endParaRPr lang="en-US" sz="4000" dirty="0">
              <a:latin typeface="DilleniaUPC" pitchFamily="18" charset="-34"/>
              <a:cs typeface="DilleniaUPC" pitchFamily="18" charset="-34"/>
            </a:endParaRPr>
          </a:p>
        </p:txBody>
      </p:sp>
      <p:sp>
        <p:nvSpPr>
          <p:cNvPr id="4" name="Slide Number Placeholder 3"/>
          <p:cNvSpPr>
            <a:spLocks noGrp="1"/>
          </p:cNvSpPr>
          <p:nvPr>
            <p:ph type="sldNum" sz="quarter" idx="12"/>
          </p:nvPr>
        </p:nvSpPr>
        <p:spPr/>
        <p:txBody>
          <a:bodyPr/>
          <a:lstStyle/>
          <a:p>
            <a:fld id="{136B7B1E-4A4D-442F-A3DC-451189D66676}" type="slidenum">
              <a:rPr lang="en-US" smtClean="0"/>
              <a:pPr/>
              <a:t>7</a:t>
            </a:fld>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DilleniaUPC" pitchFamily="18" charset="-34"/>
                <a:cs typeface="DilleniaUPC" pitchFamily="18" charset="-34"/>
              </a:rPr>
              <a:t>1. Today’s Top Technology Challenges</a:t>
            </a:r>
            <a:endParaRPr lang="en-US" b="1" dirty="0"/>
          </a:p>
        </p:txBody>
      </p:sp>
      <p:sp>
        <p:nvSpPr>
          <p:cNvPr id="4" name="Slide Number Placeholder 3"/>
          <p:cNvSpPr>
            <a:spLocks noGrp="1"/>
          </p:cNvSpPr>
          <p:nvPr>
            <p:ph type="sldNum" sz="quarter" idx="12"/>
          </p:nvPr>
        </p:nvSpPr>
        <p:spPr/>
        <p:txBody>
          <a:bodyPr/>
          <a:lstStyle/>
          <a:p>
            <a:fld id="{136B7B1E-4A4D-442F-A3DC-451189D66676}" type="slidenum">
              <a:rPr lang="en-US" smtClean="0"/>
              <a:pPr/>
              <a:t>8</a:t>
            </a:fld>
            <a:endParaRPr lang="en-US" dirty="0"/>
          </a:p>
        </p:txBody>
      </p:sp>
      <p:pic>
        <p:nvPicPr>
          <p:cNvPr id="20482" name="Picture 2"/>
          <p:cNvPicPr>
            <a:picLocks noChangeAspect="1" noChangeArrowheads="1"/>
          </p:cNvPicPr>
          <p:nvPr/>
        </p:nvPicPr>
        <p:blipFill>
          <a:blip r:embed="rId2" cstate="print"/>
          <a:srcRect/>
          <a:stretch>
            <a:fillRect/>
          </a:stretch>
        </p:blipFill>
        <p:spPr bwMode="auto">
          <a:xfrm>
            <a:off x="228600" y="1295400"/>
            <a:ext cx="4267200" cy="277368"/>
          </a:xfrm>
          <a:prstGeom prst="rect">
            <a:avLst/>
          </a:prstGeom>
          <a:noFill/>
          <a:ln w="9525">
            <a:noFill/>
            <a:miter lim="800000"/>
            <a:headEnd/>
            <a:tailEnd/>
          </a:ln>
        </p:spPr>
      </p:pic>
      <p:pic>
        <p:nvPicPr>
          <p:cNvPr id="20483" name="Picture 3"/>
          <p:cNvPicPr>
            <a:picLocks noChangeAspect="1" noChangeArrowheads="1"/>
          </p:cNvPicPr>
          <p:nvPr/>
        </p:nvPicPr>
        <p:blipFill>
          <a:blip r:embed="rId3" cstate="print"/>
          <a:srcRect/>
          <a:stretch>
            <a:fillRect/>
          </a:stretch>
        </p:blipFill>
        <p:spPr bwMode="auto">
          <a:xfrm>
            <a:off x="228601" y="1676400"/>
            <a:ext cx="4267200" cy="4343400"/>
          </a:xfrm>
          <a:prstGeom prst="rect">
            <a:avLst/>
          </a:prstGeom>
          <a:noFill/>
          <a:ln w="9525">
            <a:noFill/>
            <a:miter lim="800000"/>
            <a:headEnd/>
            <a:tailEnd/>
          </a:ln>
        </p:spPr>
      </p:pic>
      <p:sp>
        <p:nvSpPr>
          <p:cNvPr id="8" name="TextBox 7"/>
          <p:cNvSpPr txBox="1"/>
          <p:nvPr/>
        </p:nvSpPr>
        <p:spPr>
          <a:xfrm>
            <a:off x="4495800" y="1665506"/>
            <a:ext cx="4572000" cy="4278094"/>
          </a:xfrm>
          <a:prstGeom prst="rect">
            <a:avLst/>
          </a:prstGeom>
          <a:noFill/>
        </p:spPr>
        <p:txBody>
          <a:bodyPr wrap="square" rtlCol="0">
            <a:spAutoFit/>
          </a:bodyPr>
          <a:lstStyle/>
          <a:p>
            <a:r>
              <a:rPr lang="en-US" sz="2000" b="1" u="sng" dirty="0" smtClean="0">
                <a:latin typeface="DilleniaUPC" pitchFamily="18" charset="-34"/>
                <a:cs typeface="DilleniaUPC" pitchFamily="18" charset="-34"/>
              </a:rPr>
              <a:t>Technologies and information changes  --&gt; IT security risks</a:t>
            </a:r>
          </a:p>
          <a:p>
            <a:r>
              <a:rPr lang="en-US" b="1" u="sng" dirty="0" smtClean="0">
                <a:latin typeface="DilleniaUPC" pitchFamily="18" charset="-34"/>
                <a:cs typeface="DilleniaUPC" pitchFamily="18" charset="-34"/>
              </a:rPr>
              <a:t>IT auditors must :</a:t>
            </a:r>
          </a:p>
          <a:p>
            <a:pPr marL="119063" indent="-119063" algn="thaiDist">
              <a:buFont typeface="Arial" pitchFamily="34" charset="0"/>
              <a:buChar char="•"/>
            </a:pPr>
            <a:r>
              <a:rPr lang="en-US" dirty="0" smtClean="0">
                <a:latin typeface="DilleniaUPC" pitchFamily="18" charset="-34"/>
                <a:cs typeface="DilleniaUPC" pitchFamily="18" charset="-34"/>
              </a:rPr>
              <a:t>Understand how new technological developments and trends impact their organizations and IT process-level controls.</a:t>
            </a:r>
          </a:p>
          <a:p>
            <a:pPr marL="119063" indent="-119063" algn="thaiDist">
              <a:buFont typeface="Arial" pitchFamily="34" charset="0"/>
              <a:buChar char="•"/>
            </a:pPr>
            <a:r>
              <a:rPr lang="en-US" dirty="0" smtClean="0">
                <a:latin typeface="DilleniaUPC" pitchFamily="18" charset="-34"/>
                <a:cs typeface="DilleniaUPC" pitchFamily="18" charset="-34"/>
              </a:rPr>
              <a:t>Understand the organization's exposure to cyber threats.</a:t>
            </a:r>
          </a:p>
          <a:p>
            <a:pPr marL="119063" indent="-119063" algn="thaiDist">
              <a:buFont typeface="Arial" pitchFamily="34" charset="0"/>
              <a:buChar char="•"/>
            </a:pPr>
            <a:r>
              <a:rPr lang="en-US" dirty="0" smtClean="0">
                <a:latin typeface="DilleniaUPC" pitchFamily="18" charset="-34"/>
                <a:cs typeface="DilleniaUPC" pitchFamily="18" charset="-34"/>
              </a:rPr>
              <a:t>Effective IT audit risk assessment must address the potentially disruptive change for businesses.</a:t>
            </a:r>
          </a:p>
          <a:p>
            <a:pPr marL="119063" indent="-119063" algn="thaiDist">
              <a:buFont typeface="Arial" pitchFamily="34" charset="0"/>
              <a:buChar char="•"/>
            </a:pPr>
            <a:r>
              <a:rPr lang="en-US" dirty="0" smtClean="0">
                <a:latin typeface="DilleniaUPC" pitchFamily="18" charset="-34"/>
                <a:cs typeface="DilleniaUPC" pitchFamily="18" charset="-34"/>
              </a:rPr>
              <a:t>Conduct effective meetings and communicate their results, conclusions and recommendations to all levels of management</a:t>
            </a:r>
          </a:p>
          <a:p>
            <a:pPr marL="119063" indent="-119063" algn="thaiDist">
              <a:buFont typeface="Arial" pitchFamily="34" charset="0"/>
              <a:buChar char="•"/>
            </a:pPr>
            <a:r>
              <a:rPr lang="en-US" dirty="0" smtClean="0">
                <a:latin typeface="DilleniaUPC" pitchFamily="18" charset="-34"/>
                <a:cs typeface="DilleniaUPC" pitchFamily="18" charset="-34"/>
              </a:rPr>
              <a:t>Being a well-rounded individual to bridge the gap between business and IT</a:t>
            </a:r>
          </a:p>
          <a:p>
            <a:pPr marL="119063" indent="-119063" algn="thaiDist"/>
            <a:endParaRPr lang="en-US" b="1" u="sng" dirty="0" smtClean="0">
              <a:latin typeface="DilleniaUPC" pitchFamily="18" charset="-34"/>
              <a:cs typeface="DilleniaUPC" pitchFamily="18" charset="-34"/>
            </a:endParaRPr>
          </a:p>
          <a:p>
            <a:pPr marL="119063" indent="-119063" algn="thaiDist"/>
            <a:r>
              <a:rPr lang="en-US" dirty="0" smtClean="0">
                <a:latin typeface="DilleniaUPC" pitchFamily="18" charset="-34"/>
                <a:cs typeface="DilleniaUPC" pitchFamily="18" charset="-34"/>
              </a:rPr>
              <a:t>** Having the right policies is the foundation of strong information security ** </a:t>
            </a:r>
          </a:p>
          <a:p>
            <a:pPr marL="119063" indent="-119063">
              <a:buFont typeface="Arial" pitchFamily="34" charset="0"/>
              <a:buChar char="•"/>
            </a:pPr>
            <a:endParaRPr lang="en-US" dirty="0">
              <a:latin typeface="DilleniaUPC" pitchFamily="18" charset="-34"/>
              <a:cs typeface="DilleniaUPC" pitchFamily="18" charset="-34"/>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381000"/>
            <a:ext cx="6858000" cy="533400"/>
          </a:xfrm>
        </p:spPr>
        <p:txBody>
          <a:bodyPr/>
          <a:lstStyle/>
          <a:p>
            <a:r>
              <a:rPr lang="en-US" sz="3200" b="1" dirty="0" smtClean="0">
                <a:latin typeface="DilleniaUPC" pitchFamily="18" charset="-34"/>
                <a:cs typeface="DilleniaUPC" pitchFamily="18" charset="-34"/>
              </a:rPr>
              <a:t>2. IT Audit in Relation to the Internal Audit Department</a:t>
            </a:r>
            <a:br>
              <a:rPr lang="en-US" sz="3200" b="1" dirty="0" smtClean="0">
                <a:latin typeface="DilleniaUPC" pitchFamily="18" charset="-34"/>
                <a:cs typeface="DilleniaUPC" pitchFamily="18" charset="-34"/>
              </a:rPr>
            </a:br>
            <a:endParaRPr lang="en-US" sz="3200" b="1" dirty="0">
              <a:latin typeface="DilleniaUPC" pitchFamily="18" charset="-34"/>
              <a:cs typeface="DilleniaUPC" pitchFamily="18" charset="-34"/>
            </a:endParaRPr>
          </a:p>
        </p:txBody>
      </p:sp>
      <p:sp>
        <p:nvSpPr>
          <p:cNvPr id="4" name="Slide Number Placeholder 3"/>
          <p:cNvSpPr>
            <a:spLocks noGrp="1"/>
          </p:cNvSpPr>
          <p:nvPr>
            <p:ph type="sldNum" sz="quarter" idx="12"/>
          </p:nvPr>
        </p:nvSpPr>
        <p:spPr/>
        <p:txBody>
          <a:bodyPr/>
          <a:lstStyle/>
          <a:p>
            <a:fld id="{136B7B1E-4A4D-442F-A3DC-451189D66676}" type="slidenum">
              <a:rPr lang="en-US" smtClean="0"/>
              <a:pPr/>
              <a:t>9</a:t>
            </a:fld>
            <a:endParaRPr lang="en-US" dirty="0"/>
          </a:p>
        </p:txBody>
      </p:sp>
      <p:pic>
        <p:nvPicPr>
          <p:cNvPr id="21507" name="Picture 3"/>
          <p:cNvPicPr>
            <a:picLocks noChangeAspect="1" noChangeArrowheads="1"/>
          </p:cNvPicPr>
          <p:nvPr/>
        </p:nvPicPr>
        <p:blipFill>
          <a:blip r:embed="rId3" cstate="print"/>
          <a:srcRect/>
          <a:stretch>
            <a:fillRect/>
          </a:stretch>
        </p:blipFill>
        <p:spPr bwMode="auto">
          <a:xfrm>
            <a:off x="228600" y="1447800"/>
            <a:ext cx="4114800" cy="4419600"/>
          </a:xfrm>
          <a:prstGeom prst="rect">
            <a:avLst/>
          </a:prstGeom>
          <a:noFill/>
          <a:ln w="9525">
            <a:noFill/>
            <a:miter lim="800000"/>
            <a:headEnd/>
            <a:tailEnd/>
          </a:ln>
        </p:spPr>
      </p:pic>
      <p:pic>
        <p:nvPicPr>
          <p:cNvPr id="21508" name="Picture 4"/>
          <p:cNvPicPr>
            <a:picLocks noChangeAspect="1" noChangeArrowheads="1"/>
          </p:cNvPicPr>
          <p:nvPr/>
        </p:nvPicPr>
        <p:blipFill>
          <a:blip r:embed="rId4" cstate="print"/>
          <a:srcRect/>
          <a:stretch>
            <a:fillRect/>
          </a:stretch>
        </p:blipFill>
        <p:spPr bwMode="auto">
          <a:xfrm>
            <a:off x="4267200" y="5410200"/>
            <a:ext cx="4648200" cy="667451"/>
          </a:xfrm>
          <a:prstGeom prst="rect">
            <a:avLst/>
          </a:prstGeom>
          <a:noFill/>
          <a:ln w="9525">
            <a:noFill/>
            <a:miter lim="800000"/>
            <a:headEnd/>
            <a:tailEnd/>
          </a:ln>
        </p:spPr>
      </p:pic>
      <p:sp>
        <p:nvSpPr>
          <p:cNvPr id="9" name="TextBox 8"/>
          <p:cNvSpPr txBox="1"/>
          <p:nvPr/>
        </p:nvSpPr>
        <p:spPr>
          <a:xfrm>
            <a:off x="4343400" y="1284506"/>
            <a:ext cx="4572000" cy="3447098"/>
          </a:xfrm>
          <a:prstGeom prst="rect">
            <a:avLst/>
          </a:prstGeom>
          <a:noFill/>
        </p:spPr>
        <p:txBody>
          <a:bodyPr wrap="square" rtlCol="0">
            <a:spAutoFit/>
          </a:bodyPr>
          <a:lstStyle/>
          <a:p>
            <a:r>
              <a:rPr lang="en-US" sz="2000" b="1" u="sng" dirty="0" smtClean="0">
                <a:latin typeface="DilleniaUPC" pitchFamily="18" charset="-34"/>
                <a:cs typeface="DilleniaUPC" pitchFamily="18" charset="-34"/>
              </a:rPr>
              <a:t>Action Items for Internal Audit and IT Audit Leaders</a:t>
            </a:r>
            <a:endParaRPr lang="en-US" b="1" u="sng" dirty="0" smtClean="0">
              <a:latin typeface="DilleniaUPC" pitchFamily="18" charset="-34"/>
              <a:cs typeface="DilleniaUPC" pitchFamily="18" charset="-34"/>
            </a:endParaRPr>
          </a:p>
          <a:p>
            <a:pPr marL="119063" indent="-119063" algn="thaiDist">
              <a:buFont typeface="Arial" pitchFamily="34" charset="0"/>
              <a:buChar char="•"/>
            </a:pPr>
            <a:r>
              <a:rPr lang="en-US" dirty="0" smtClean="0">
                <a:latin typeface="DilleniaUPC" pitchFamily="18" charset="-34"/>
                <a:cs typeface="DilleniaUPC" pitchFamily="18" charset="-34"/>
              </a:rPr>
              <a:t>Work with management and the board to ensure that IT audit operates as an independent and impartial function in the organization.</a:t>
            </a:r>
          </a:p>
          <a:p>
            <a:pPr marL="119063" indent="-119063" algn="thaiDist">
              <a:buFont typeface="Arial" pitchFamily="34" charset="0"/>
              <a:buChar char="•"/>
            </a:pPr>
            <a:r>
              <a:rPr lang="en-US" dirty="0" smtClean="0">
                <a:latin typeface="DilleniaUPC" pitchFamily="18" charset="-34"/>
                <a:cs typeface="DilleniaUPC" pitchFamily="18" charset="-34"/>
              </a:rPr>
              <a:t>Ensure that IT and cyber security risks are understood and monitored as strategic-level risks, when warranted, and as a matter for the board of directors and audit committee to monitor regularly.</a:t>
            </a:r>
          </a:p>
          <a:p>
            <a:pPr marL="119063" indent="-119063" algn="thaiDist">
              <a:buFont typeface="Arial" pitchFamily="34" charset="0"/>
              <a:buChar char="•"/>
            </a:pPr>
            <a:r>
              <a:rPr lang="en-US" dirty="0" smtClean="0">
                <a:latin typeface="DilleniaUPC" pitchFamily="18" charset="-34"/>
                <a:cs typeface="DilleniaUPC" pitchFamily="18" charset="-34"/>
              </a:rPr>
              <a:t>Ensure that the individual qualified to brief the audit committee on the organization’s IT risk profile is qualified to discuss these issues and communicate them in a concise and non-technical manner.</a:t>
            </a:r>
          </a:p>
        </p:txBody>
      </p:sp>
      <p:pic>
        <p:nvPicPr>
          <p:cNvPr id="21510" name="Picture 6" descr="https://encrypted-tbn3.gstatic.com/images?q=tbn:ANd9GcSmogz0u9Pr01AW4puGuZmhxtzjYjdzd_rKgPtNQ3BwvekVCY13Ew"/>
          <p:cNvPicPr>
            <a:picLocks noChangeAspect="1" noChangeArrowheads="1"/>
          </p:cNvPicPr>
          <p:nvPr/>
        </p:nvPicPr>
        <p:blipFill>
          <a:blip r:embed="rId5" cstate="print"/>
          <a:srcRect/>
          <a:stretch>
            <a:fillRect/>
          </a:stretch>
        </p:blipFill>
        <p:spPr bwMode="auto">
          <a:xfrm>
            <a:off x="7239000" y="4799229"/>
            <a:ext cx="1600200" cy="534771"/>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206375"/>
            <a:ext cx="4876800" cy="533400"/>
          </a:xfrm>
        </p:spPr>
        <p:txBody>
          <a:bodyPr/>
          <a:lstStyle/>
          <a:p>
            <a:r>
              <a:rPr lang="en-US" b="1" dirty="0" smtClean="0">
                <a:latin typeface="DilleniaUPC" pitchFamily="18" charset="-34"/>
                <a:cs typeface="DilleniaUPC" pitchFamily="18" charset="-34"/>
              </a:rPr>
              <a:t>3. Assessing IT Risks</a:t>
            </a:r>
            <a:endParaRPr lang="en-US" b="1" dirty="0">
              <a:latin typeface="DilleniaUPC" pitchFamily="18" charset="-34"/>
              <a:cs typeface="DilleniaUPC" pitchFamily="18" charset="-34"/>
            </a:endParaRPr>
          </a:p>
        </p:txBody>
      </p:sp>
      <p:sp>
        <p:nvSpPr>
          <p:cNvPr id="4" name="Slide Number Placeholder 3"/>
          <p:cNvSpPr>
            <a:spLocks noGrp="1"/>
          </p:cNvSpPr>
          <p:nvPr>
            <p:ph type="sldNum" sz="quarter" idx="12"/>
          </p:nvPr>
        </p:nvSpPr>
        <p:spPr/>
        <p:txBody>
          <a:bodyPr/>
          <a:lstStyle/>
          <a:p>
            <a:fld id="{136B7B1E-4A4D-442F-A3DC-451189D66676}" type="slidenum">
              <a:rPr lang="en-US" smtClean="0"/>
              <a:pPr/>
              <a:t>10</a:t>
            </a:fld>
            <a:endParaRPr lang="en-US" dirty="0"/>
          </a:p>
        </p:txBody>
      </p:sp>
      <p:pic>
        <p:nvPicPr>
          <p:cNvPr id="22530" name="Picture 2" descr="https://encrypted-tbn2.gstatic.com/images?q=tbn:ANd9GcQ_yKvDrGBWxptmgs-To_BfW2oW1_CzT8ptUAdoPUfFniBxiDVD"/>
          <p:cNvPicPr>
            <a:picLocks noChangeAspect="1" noChangeArrowheads="1"/>
          </p:cNvPicPr>
          <p:nvPr/>
        </p:nvPicPr>
        <p:blipFill>
          <a:blip r:embed="rId2" cstate="print"/>
          <a:srcRect/>
          <a:stretch>
            <a:fillRect/>
          </a:stretch>
        </p:blipFill>
        <p:spPr bwMode="auto">
          <a:xfrm>
            <a:off x="7620000" y="3886200"/>
            <a:ext cx="1066800" cy="781777"/>
          </a:xfrm>
          <a:prstGeom prst="rect">
            <a:avLst/>
          </a:prstGeom>
          <a:noFill/>
        </p:spPr>
      </p:pic>
      <p:pic>
        <p:nvPicPr>
          <p:cNvPr id="22531" name="Picture 3"/>
          <p:cNvPicPr>
            <a:picLocks noChangeAspect="1" noChangeArrowheads="1"/>
          </p:cNvPicPr>
          <p:nvPr/>
        </p:nvPicPr>
        <p:blipFill>
          <a:blip r:embed="rId3" cstate="print"/>
          <a:srcRect/>
          <a:stretch>
            <a:fillRect/>
          </a:stretch>
        </p:blipFill>
        <p:spPr bwMode="auto">
          <a:xfrm>
            <a:off x="7086600" y="0"/>
            <a:ext cx="2057400" cy="1033272"/>
          </a:xfrm>
          <a:prstGeom prst="rect">
            <a:avLst/>
          </a:prstGeom>
          <a:noFill/>
          <a:ln w="9525">
            <a:noFill/>
            <a:miter lim="800000"/>
            <a:headEnd/>
            <a:tailEnd/>
          </a:ln>
        </p:spPr>
      </p:pic>
      <p:pic>
        <p:nvPicPr>
          <p:cNvPr id="22532" name="Picture 4"/>
          <p:cNvPicPr>
            <a:picLocks noChangeAspect="1" noChangeArrowheads="1"/>
          </p:cNvPicPr>
          <p:nvPr/>
        </p:nvPicPr>
        <p:blipFill>
          <a:blip r:embed="rId4" cstate="print"/>
          <a:srcRect/>
          <a:stretch>
            <a:fillRect/>
          </a:stretch>
        </p:blipFill>
        <p:spPr bwMode="auto">
          <a:xfrm>
            <a:off x="228600" y="1219200"/>
            <a:ext cx="4038600" cy="3273114"/>
          </a:xfrm>
          <a:prstGeom prst="rect">
            <a:avLst/>
          </a:prstGeom>
          <a:noFill/>
          <a:ln w="9525">
            <a:noFill/>
            <a:miter lim="800000"/>
            <a:headEnd/>
            <a:tailEnd/>
          </a:ln>
        </p:spPr>
      </p:pic>
      <p:pic>
        <p:nvPicPr>
          <p:cNvPr id="22533" name="Picture 5"/>
          <p:cNvPicPr>
            <a:picLocks noChangeAspect="1" noChangeArrowheads="1"/>
          </p:cNvPicPr>
          <p:nvPr/>
        </p:nvPicPr>
        <p:blipFill>
          <a:blip r:embed="rId5" cstate="print"/>
          <a:srcRect/>
          <a:stretch>
            <a:fillRect/>
          </a:stretch>
        </p:blipFill>
        <p:spPr bwMode="auto">
          <a:xfrm>
            <a:off x="228600" y="4495800"/>
            <a:ext cx="6705600" cy="2057400"/>
          </a:xfrm>
          <a:prstGeom prst="rect">
            <a:avLst/>
          </a:prstGeom>
          <a:noFill/>
          <a:ln w="9525">
            <a:noFill/>
            <a:miter lim="800000"/>
            <a:headEnd/>
            <a:tailEnd/>
          </a:ln>
        </p:spPr>
      </p:pic>
      <p:sp>
        <p:nvSpPr>
          <p:cNvPr id="9" name="TextBox 8"/>
          <p:cNvSpPr txBox="1"/>
          <p:nvPr/>
        </p:nvSpPr>
        <p:spPr>
          <a:xfrm>
            <a:off x="4343400" y="1295400"/>
            <a:ext cx="4419600" cy="2616101"/>
          </a:xfrm>
          <a:prstGeom prst="rect">
            <a:avLst/>
          </a:prstGeom>
          <a:noFill/>
        </p:spPr>
        <p:txBody>
          <a:bodyPr wrap="square" rtlCol="0">
            <a:spAutoFit/>
          </a:bodyPr>
          <a:lstStyle/>
          <a:p>
            <a:r>
              <a:rPr lang="en-US" sz="2000" b="1" u="sng" dirty="0" smtClean="0">
                <a:latin typeface="DilleniaUPC" pitchFamily="18" charset="-34"/>
                <a:cs typeface="DilleniaUPC" pitchFamily="18" charset="-34"/>
              </a:rPr>
              <a:t>Action Items for Internal Audit and IT Audit Leaders</a:t>
            </a:r>
            <a:endParaRPr lang="en-US" b="1" u="sng" dirty="0" smtClean="0">
              <a:latin typeface="DilleniaUPC" pitchFamily="18" charset="-34"/>
              <a:cs typeface="DilleniaUPC" pitchFamily="18" charset="-34"/>
            </a:endParaRPr>
          </a:p>
          <a:p>
            <a:pPr marL="119063" indent="-119063" algn="thaiDist">
              <a:buFont typeface="Arial" pitchFamily="34" charset="0"/>
              <a:buChar char="•"/>
            </a:pPr>
            <a:r>
              <a:rPr lang="en-US" dirty="0" smtClean="0">
                <a:latin typeface="DilleniaUPC" pitchFamily="18" charset="-34"/>
                <a:cs typeface="DilleniaUPC" pitchFamily="18" charset="-34"/>
              </a:rPr>
              <a:t>Communicate with management and the audit committee regularly to emphasize the importance of conducting an IT audit risk assessment.</a:t>
            </a:r>
          </a:p>
          <a:p>
            <a:pPr marL="119063" indent="-119063" algn="thaiDist">
              <a:buFont typeface="Arial" pitchFamily="34" charset="0"/>
              <a:buChar char="•"/>
            </a:pPr>
            <a:r>
              <a:rPr lang="en-US" dirty="0" smtClean="0">
                <a:latin typeface="DilleniaUPC" pitchFamily="18" charset="-34"/>
                <a:cs typeface="DilleniaUPC" pitchFamily="18" charset="-34"/>
              </a:rPr>
              <a:t>Strive to update your organization’s IT audit risk assessment on at least a quarterly basis.</a:t>
            </a:r>
          </a:p>
          <a:p>
            <a:pPr marL="119063" indent="-119063" algn="thaiDist">
              <a:buFont typeface="Arial" pitchFamily="34" charset="0"/>
              <a:buChar char="•"/>
            </a:pPr>
            <a:r>
              <a:rPr lang="en-US" dirty="0" smtClean="0">
                <a:latin typeface="DilleniaUPC" pitchFamily="18" charset="-34"/>
                <a:cs typeface="DilleniaUPC" pitchFamily="18" charset="-34"/>
              </a:rPr>
              <a:t>Consider linking your IT audit risk assessment with the enterprise risk management catalog to show the integration between the two.</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b="1" dirty="0" smtClean="0">
                <a:latin typeface="DilleniaUPC" pitchFamily="18" charset="-34"/>
                <a:cs typeface="DilleniaUPC" pitchFamily="18" charset="-34"/>
              </a:rPr>
              <a:t>4. Audit Plan</a:t>
            </a:r>
            <a:endParaRPr lang="en-US" sz="4000" b="1" dirty="0">
              <a:latin typeface="DilleniaUPC" pitchFamily="18" charset="-34"/>
              <a:cs typeface="DilleniaUPC" pitchFamily="18" charset="-34"/>
            </a:endParaRPr>
          </a:p>
        </p:txBody>
      </p:sp>
      <p:sp>
        <p:nvSpPr>
          <p:cNvPr id="4" name="Slide Number Placeholder 3"/>
          <p:cNvSpPr>
            <a:spLocks noGrp="1"/>
          </p:cNvSpPr>
          <p:nvPr>
            <p:ph type="sldNum" sz="quarter" idx="12"/>
          </p:nvPr>
        </p:nvSpPr>
        <p:spPr/>
        <p:txBody>
          <a:bodyPr/>
          <a:lstStyle/>
          <a:p>
            <a:fld id="{136B7B1E-4A4D-442F-A3DC-451189D66676}" type="slidenum">
              <a:rPr lang="en-US" smtClean="0"/>
              <a:pPr/>
              <a:t>11</a:t>
            </a:fld>
            <a:endParaRPr lang="en-US" dirty="0"/>
          </a:p>
        </p:txBody>
      </p:sp>
      <p:pic>
        <p:nvPicPr>
          <p:cNvPr id="26626" name="Picture 2"/>
          <p:cNvPicPr>
            <a:picLocks noChangeAspect="1" noChangeArrowheads="1"/>
          </p:cNvPicPr>
          <p:nvPr/>
        </p:nvPicPr>
        <p:blipFill>
          <a:blip r:embed="rId2" cstate="print"/>
          <a:srcRect/>
          <a:stretch>
            <a:fillRect/>
          </a:stretch>
        </p:blipFill>
        <p:spPr bwMode="auto">
          <a:xfrm>
            <a:off x="140368" y="1276350"/>
            <a:ext cx="4888832" cy="5048250"/>
          </a:xfrm>
          <a:prstGeom prst="rect">
            <a:avLst/>
          </a:prstGeom>
          <a:noFill/>
          <a:ln w="9525">
            <a:noFill/>
            <a:miter lim="800000"/>
            <a:headEnd/>
            <a:tailEnd/>
          </a:ln>
        </p:spPr>
      </p:pic>
      <p:sp>
        <p:nvSpPr>
          <p:cNvPr id="6" name="TextBox 5"/>
          <p:cNvSpPr txBox="1"/>
          <p:nvPr/>
        </p:nvSpPr>
        <p:spPr>
          <a:xfrm>
            <a:off x="5105400" y="1467922"/>
            <a:ext cx="3733800" cy="2646878"/>
          </a:xfrm>
          <a:prstGeom prst="rect">
            <a:avLst/>
          </a:prstGeom>
          <a:noFill/>
        </p:spPr>
        <p:txBody>
          <a:bodyPr wrap="square" rtlCol="0">
            <a:spAutoFit/>
          </a:bodyPr>
          <a:lstStyle/>
          <a:p>
            <a:r>
              <a:rPr lang="en-US" sz="2000" b="1" u="sng" dirty="0" smtClean="0">
                <a:latin typeface="DilleniaUPC" pitchFamily="18" charset="-34"/>
                <a:cs typeface="DilleniaUPC" pitchFamily="18" charset="-34"/>
              </a:rPr>
              <a:t>Action Items for Internal Audit and IT Audit Leaders</a:t>
            </a:r>
            <a:endParaRPr lang="en-US" b="1" u="sng" dirty="0" smtClean="0">
              <a:latin typeface="DilleniaUPC" pitchFamily="18" charset="-34"/>
              <a:cs typeface="DilleniaUPC" pitchFamily="18" charset="-34"/>
            </a:endParaRPr>
          </a:p>
          <a:p>
            <a:pPr marL="119063" indent="-119063" algn="thaiDist">
              <a:buFont typeface="Arial" pitchFamily="34" charset="0"/>
              <a:buChar char="•"/>
            </a:pPr>
            <a:r>
              <a:rPr lang="en-US" dirty="0" smtClean="0">
                <a:latin typeface="DilleniaUPC" pitchFamily="18" charset="-34"/>
                <a:cs typeface="DilleniaUPC" pitchFamily="18" charset="-34"/>
              </a:rPr>
              <a:t>Ensure that IT audit leaders and staff are involved in significant technology projects for the organization – ideally in early stages such as planning and design.</a:t>
            </a:r>
          </a:p>
          <a:p>
            <a:pPr marL="119063" indent="-119063" algn="thaiDist">
              <a:buFont typeface="Arial" pitchFamily="34" charset="0"/>
              <a:buChar char="•"/>
            </a:pPr>
            <a:r>
              <a:rPr lang="en-US" dirty="0" smtClean="0">
                <a:latin typeface="DilleniaUPC" pitchFamily="18" charset="-34"/>
                <a:cs typeface="DilleniaUPC" pitchFamily="18" charset="-34"/>
              </a:rPr>
              <a:t>Work with the board, management and business leaders to identify areas where internal audit and IT audit can provide greater value by providing more consulting activities.</a:t>
            </a:r>
          </a:p>
        </p:txBody>
      </p:sp>
      <p:pic>
        <p:nvPicPr>
          <p:cNvPr id="26628" name="Picture 4" descr="http://ptibox.com/wp-content/uploads/2014/02/Packaging-Audit_edited-1.png"/>
          <p:cNvPicPr>
            <a:picLocks noChangeAspect="1" noChangeArrowheads="1"/>
          </p:cNvPicPr>
          <p:nvPr/>
        </p:nvPicPr>
        <p:blipFill>
          <a:blip r:embed="rId3" cstate="print"/>
          <a:srcRect/>
          <a:stretch>
            <a:fillRect/>
          </a:stretch>
        </p:blipFill>
        <p:spPr bwMode="auto">
          <a:xfrm>
            <a:off x="7010400" y="4267200"/>
            <a:ext cx="1752600" cy="1492079"/>
          </a:xfrm>
          <a:prstGeom prst="rect">
            <a:avLst/>
          </a:prstGeom>
          <a:ln>
            <a:noFill/>
          </a:ln>
          <a:effectLst>
            <a:softEdge rad="112500"/>
          </a:effec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b="1" dirty="0" smtClean="0">
                <a:latin typeface="DilleniaUPC" pitchFamily="18" charset="-34"/>
                <a:cs typeface="DilleniaUPC" pitchFamily="18" charset="-34"/>
              </a:rPr>
              <a:t>5. Skills and Capabilities</a:t>
            </a:r>
            <a:endParaRPr lang="en-US" sz="4000" b="1" dirty="0">
              <a:latin typeface="DilleniaUPC" pitchFamily="18" charset="-34"/>
              <a:cs typeface="DilleniaUPC" pitchFamily="18" charset="-34"/>
            </a:endParaRPr>
          </a:p>
        </p:txBody>
      </p:sp>
      <p:sp>
        <p:nvSpPr>
          <p:cNvPr id="4" name="Slide Number Placeholder 3"/>
          <p:cNvSpPr>
            <a:spLocks noGrp="1"/>
          </p:cNvSpPr>
          <p:nvPr>
            <p:ph type="sldNum" sz="quarter" idx="12"/>
          </p:nvPr>
        </p:nvSpPr>
        <p:spPr/>
        <p:txBody>
          <a:bodyPr/>
          <a:lstStyle/>
          <a:p>
            <a:fld id="{136B7B1E-4A4D-442F-A3DC-451189D66676}" type="slidenum">
              <a:rPr lang="en-US" smtClean="0"/>
              <a:pPr/>
              <a:t>12</a:t>
            </a:fld>
            <a:endParaRPr lang="en-US" dirty="0"/>
          </a:p>
        </p:txBody>
      </p:sp>
      <p:pic>
        <p:nvPicPr>
          <p:cNvPr id="27650" name="Picture 2"/>
          <p:cNvPicPr>
            <a:picLocks noChangeAspect="1" noChangeArrowheads="1"/>
          </p:cNvPicPr>
          <p:nvPr/>
        </p:nvPicPr>
        <p:blipFill>
          <a:blip r:embed="rId2" cstate="print"/>
          <a:srcRect/>
          <a:stretch>
            <a:fillRect/>
          </a:stretch>
        </p:blipFill>
        <p:spPr bwMode="auto">
          <a:xfrm>
            <a:off x="4419600" y="1066800"/>
            <a:ext cx="4572000" cy="1720158"/>
          </a:xfrm>
          <a:prstGeom prst="rect">
            <a:avLst/>
          </a:prstGeom>
          <a:noFill/>
          <a:ln w="9525">
            <a:solidFill>
              <a:schemeClr val="accent1"/>
            </a:solidFill>
            <a:miter lim="800000"/>
            <a:headEnd/>
            <a:tailEnd/>
          </a:ln>
        </p:spPr>
      </p:pic>
      <p:pic>
        <p:nvPicPr>
          <p:cNvPr id="27651" name="Picture 3"/>
          <p:cNvPicPr>
            <a:picLocks noChangeAspect="1" noChangeArrowheads="1"/>
          </p:cNvPicPr>
          <p:nvPr/>
        </p:nvPicPr>
        <p:blipFill>
          <a:blip r:embed="rId3" cstate="print"/>
          <a:srcRect/>
          <a:stretch>
            <a:fillRect/>
          </a:stretch>
        </p:blipFill>
        <p:spPr bwMode="auto">
          <a:xfrm>
            <a:off x="4419600" y="2862872"/>
            <a:ext cx="4572000" cy="1861528"/>
          </a:xfrm>
          <a:prstGeom prst="rect">
            <a:avLst/>
          </a:prstGeom>
          <a:noFill/>
          <a:ln w="9525">
            <a:solidFill>
              <a:schemeClr val="accent1"/>
            </a:solidFill>
            <a:miter lim="800000"/>
            <a:headEnd/>
            <a:tailEnd/>
          </a:ln>
        </p:spPr>
      </p:pic>
      <p:pic>
        <p:nvPicPr>
          <p:cNvPr id="27652" name="Picture 4"/>
          <p:cNvPicPr>
            <a:picLocks noChangeAspect="1" noChangeArrowheads="1"/>
          </p:cNvPicPr>
          <p:nvPr/>
        </p:nvPicPr>
        <p:blipFill>
          <a:blip r:embed="rId4" cstate="print"/>
          <a:srcRect/>
          <a:stretch>
            <a:fillRect/>
          </a:stretch>
        </p:blipFill>
        <p:spPr bwMode="auto">
          <a:xfrm>
            <a:off x="66675" y="1047750"/>
            <a:ext cx="4276725" cy="3676650"/>
          </a:xfrm>
          <a:prstGeom prst="rect">
            <a:avLst/>
          </a:prstGeom>
          <a:noFill/>
          <a:ln w="9525">
            <a:solidFill>
              <a:schemeClr val="accent1"/>
            </a:solidFill>
            <a:miter lim="800000"/>
            <a:headEnd/>
            <a:tailEnd/>
          </a:ln>
        </p:spPr>
      </p:pic>
      <p:sp>
        <p:nvSpPr>
          <p:cNvPr id="8" name="TextBox 7"/>
          <p:cNvSpPr txBox="1"/>
          <p:nvPr/>
        </p:nvSpPr>
        <p:spPr>
          <a:xfrm>
            <a:off x="76200" y="4800600"/>
            <a:ext cx="8909304" cy="1508105"/>
          </a:xfrm>
          <a:prstGeom prst="rect">
            <a:avLst/>
          </a:prstGeom>
          <a:noFill/>
        </p:spPr>
        <p:txBody>
          <a:bodyPr wrap="square" rtlCol="0">
            <a:spAutoFit/>
          </a:bodyPr>
          <a:lstStyle/>
          <a:p>
            <a:r>
              <a:rPr lang="en-US" sz="2000" b="1" u="sng" dirty="0" smtClean="0">
                <a:latin typeface="DilleniaUPC" pitchFamily="18" charset="-34"/>
                <a:cs typeface="DilleniaUPC" pitchFamily="18" charset="-34"/>
              </a:rPr>
              <a:t>Action Items for Internal Audit and IT Audit Leaders</a:t>
            </a:r>
            <a:endParaRPr lang="en-US" b="1" u="sng" dirty="0" smtClean="0">
              <a:latin typeface="DilleniaUPC" pitchFamily="18" charset="-34"/>
              <a:cs typeface="DilleniaUPC" pitchFamily="18" charset="-34"/>
            </a:endParaRPr>
          </a:p>
          <a:p>
            <a:pPr marL="119063" indent="-119063" algn="thaiDist">
              <a:buFont typeface="Arial" pitchFamily="34" charset="0"/>
              <a:buChar char="•"/>
            </a:pPr>
            <a:r>
              <a:rPr lang="en-US" dirty="0" smtClean="0">
                <a:latin typeface="DilleniaUPC" pitchFamily="18" charset="-34"/>
                <a:cs typeface="DilleniaUPC" pitchFamily="18" charset="-34"/>
              </a:rPr>
              <a:t>Training for audit staff members in key areas including technical skills (control analysis, risk analysis, process assessment) and interpersonal skills (building relationships, effective communications, report writing)</a:t>
            </a:r>
          </a:p>
          <a:p>
            <a:pPr marL="119063" indent="-119063" algn="thaiDist">
              <a:buFont typeface="Arial" pitchFamily="34" charset="0"/>
              <a:buChar char="•"/>
            </a:pPr>
            <a:r>
              <a:rPr lang="en-US" dirty="0" smtClean="0">
                <a:latin typeface="DilleniaUPC" pitchFamily="18" charset="-34"/>
                <a:cs typeface="DilleniaUPC" pitchFamily="18" charset="-34"/>
              </a:rPr>
              <a:t>Enhance the quality of your IT audit function by requiring every staff member to acquire the CISA certification.</a:t>
            </a:r>
          </a:p>
          <a:p>
            <a:pPr marL="119063" indent="-119063" algn="thaiDist">
              <a:buFont typeface="Arial" pitchFamily="34" charset="0"/>
              <a:buChar char="•"/>
            </a:pPr>
            <a:r>
              <a:rPr lang="en-US" dirty="0" smtClean="0">
                <a:latin typeface="DilleniaUPC" pitchFamily="18" charset="-34"/>
                <a:cs typeface="DilleniaUPC" pitchFamily="18" charset="-34"/>
              </a:rPr>
              <a:t>Require staff members to complete a minimum of 40 hours of continuing education annually.</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533400"/>
            <a:ext cx="6858000" cy="533400"/>
          </a:xfrm>
        </p:spPr>
        <p:txBody>
          <a:bodyPr/>
          <a:lstStyle/>
          <a:p>
            <a:r>
              <a:rPr lang="th-TH" sz="2800" b="1" kern="1200" dirty="0" smtClean="0">
                <a:latin typeface="DilleniaUPC" pitchFamily="18" charset="-34"/>
                <a:ea typeface="Calibri"/>
                <a:cs typeface="DilleniaUPC" pitchFamily="18" charset="-34"/>
              </a:rPr>
              <a:t>ระบบที่ช่วยการควบคุมและการตรวจสอบเพื่อสร้างความมั่นใจได้ว่าระบบสารสนเทศมีความปลอดภัยและข้อมูลมีความถูกต้อง (</a:t>
            </a:r>
            <a:r>
              <a:rPr lang="en-US" sz="2800" b="1" kern="1200" dirty="0" smtClean="0">
                <a:latin typeface="DilleniaUPC" pitchFamily="18" charset="-34"/>
                <a:ea typeface="Calibri"/>
                <a:cs typeface="DilleniaUPC" pitchFamily="18" charset="-34"/>
              </a:rPr>
              <a:t>Computer Audit)</a:t>
            </a:r>
            <a:r>
              <a:rPr lang="en-US" dirty="0" smtClean="0"/>
              <a:t/>
            </a:r>
            <a:br>
              <a:rPr lang="en-US" dirty="0" smtClean="0"/>
            </a:br>
            <a:endParaRPr lang="en-US" dirty="0"/>
          </a:p>
        </p:txBody>
      </p:sp>
      <p:sp>
        <p:nvSpPr>
          <p:cNvPr id="3" name="Content Placeholder 2"/>
          <p:cNvSpPr>
            <a:spLocks noGrp="1"/>
          </p:cNvSpPr>
          <p:nvPr>
            <p:ph idx="1"/>
          </p:nvPr>
        </p:nvSpPr>
        <p:spPr>
          <a:xfrm>
            <a:off x="457200" y="1219200"/>
            <a:ext cx="8229600" cy="5026025"/>
          </a:xfrm>
        </p:spPr>
        <p:txBody>
          <a:bodyPr/>
          <a:lstStyle/>
          <a:p>
            <a:pPr marL="342900" lvl="2" indent="-342900" algn="thaiDist">
              <a:buClrTx/>
              <a:buFont typeface="Wingdings" pitchFamily="2" charset="2"/>
              <a:buChar char="v"/>
            </a:pPr>
            <a:r>
              <a:rPr lang="th-TH" sz="2000" b="1" i="1" u="sng" dirty="0" smtClean="0">
                <a:latin typeface="DilleniaUPC" pitchFamily="18" charset="-34"/>
                <a:cs typeface="DilleniaUPC" pitchFamily="18" charset="-34"/>
              </a:rPr>
              <a:t>การควบคุมกระบวนการพัฒนาระบบงาน </a:t>
            </a:r>
            <a:r>
              <a:rPr lang="en-US" sz="2000" b="1" i="1" u="sng" dirty="0" smtClean="0">
                <a:latin typeface="DilleniaUPC" pitchFamily="18" charset="-34"/>
                <a:cs typeface="DilleniaUPC" pitchFamily="18" charset="-34"/>
              </a:rPr>
              <a:t>(Implementation controls)</a:t>
            </a:r>
            <a:r>
              <a:rPr lang="en-US" sz="2000" b="1" u="sng" dirty="0" smtClean="0">
                <a:latin typeface="DilleniaUPC" pitchFamily="18" charset="-34"/>
                <a:cs typeface="DilleniaUPC" pitchFamily="18" charset="-34"/>
              </a:rPr>
              <a:t> </a:t>
            </a:r>
            <a:r>
              <a:rPr lang="th-TH" sz="2000" dirty="0" smtClean="0">
                <a:latin typeface="DilleniaUPC" pitchFamily="18" charset="-34"/>
                <a:cs typeface="DilleniaUPC" pitchFamily="18" charset="-34"/>
              </a:rPr>
              <a:t>ตรวจสอบกระบวนการพัฒนาระบบงานในจุดต่าง ๆ เพื่อให้มั่นใจได้ว่า</a:t>
            </a:r>
            <a:r>
              <a:rPr lang="th-TH" sz="2000" b="1" u="sng" dirty="0" smtClean="0">
                <a:solidFill>
                  <a:srgbClr val="00B050"/>
                </a:solidFill>
                <a:latin typeface="DilleniaUPC" pitchFamily="18" charset="-34"/>
                <a:cs typeface="DilleniaUPC" pitchFamily="18" charset="-34"/>
              </a:rPr>
              <a:t>กระบวนการพัฒนาฯ อยู่ในความควบคุมและการบริหารที่ดี</a:t>
            </a:r>
            <a:r>
              <a:rPr lang="th-TH" sz="2000" dirty="0" smtClean="0">
                <a:latin typeface="DilleniaUPC" pitchFamily="18" charset="-34"/>
                <a:cs typeface="DilleniaUPC" pitchFamily="18" charset="-34"/>
              </a:rPr>
              <a:t> การตรวจสอบการพัฒนาซอฟต์แวร์ควรที่จะมีการตรวจสอบทบทวนอย่างเป็นทางการ ในแต่ละขั้นตอนการพัฒนาซอฟต์แวร์ที่สำคัญเพื่อเปิดโอกาสให้ผู้ใช้และผู้บริหารมีโอกาสยอมรับหรือปฏิเสธระบบงานเป็นระยะก่อนที่ระบบงานจะพัฒนาเสร็จเรียบร้อย การตรวจสอบระบบงานควรจะตรวจการเข้าไปมีส่วนร่วมของผู้ใช้ในแต่ละขั้นตอนของการพัฒนาฯ และนำทฤษฎีการวิเคราะห์ค่าใช้จ่ายผลตอบแทนมาใช้ศึกษาความเป็นไปได้ของโครงการ การตรวจสอบจะต้องคำนึงถึงการประกันคุณภาพในระหว่างที่ทำการพัฒนา การเปลี่ยนแปลงระบบงาน และการทดสอบระบบงาน รวมทั้งเอกสารประกอบระบบงานนั้น</a:t>
            </a:r>
            <a:endParaRPr lang="en-US" sz="1600" dirty="0" smtClean="0">
              <a:latin typeface="DilleniaUPC" pitchFamily="18" charset="-34"/>
              <a:cs typeface="DilleniaUPC" pitchFamily="18" charset="-34"/>
            </a:endParaRPr>
          </a:p>
          <a:p>
            <a:pPr marL="342900" lvl="2" indent="-342900" algn="thaiDist">
              <a:buClrTx/>
              <a:buFont typeface="Wingdings" pitchFamily="2" charset="2"/>
              <a:buChar char="v"/>
            </a:pPr>
            <a:r>
              <a:rPr lang="th-TH" sz="2000" b="1" i="1" u="sng" dirty="0" smtClean="0">
                <a:latin typeface="DilleniaUPC" pitchFamily="18" charset="-34"/>
                <a:cs typeface="DilleniaUPC" pitchFamily="18" charset="-34"/>
              </a:rPr>
              <a:t>การควบคุมซอฟต์แวร์ </a:t>
            </a:r>
            <a:r>
              <a:rPr lang="en-US" sz="2000" b="1" i="1" u="sng" dirty="0" smtClean="0">
                <a:latin typeface="DilleniaUPC" pitchFamily="18" charset="-34"/>
                <a:cs typeface="DilleniaUPC" pitchFamily="18" charset="-34"/>
              </a:rPr>
              <a:t>(Software Control) </a:t>
            </a:r>
            <a:r>
              <a:rPr lang="th-TH" sz="2000" dirty="0" smtClean="0">
                <a:latin typeface="DilleniaUPC" pitchFamily="18" charset="-34"/>
                <a:cs typeface="DilleniaUPC" pitchFamily="18" charset="-34"/>
              </a:rPr>
              <a:t>มีความจำเป็นสำหรับซอฟต์แวร์ประเภทต่างๆ ที่นำมาใช้ประกอบระบบงาน </a:t>
            </a:r>
            <a:r>
              <a:rPr lang="en-US" sz="2000" dirty="0" smtClean="0">
                <a:latin typeface="DilleniaUPC" pitchFamily="18" charset="-34"/>
                <a:cs typeface="DilleniaUPC" pitchFamily="18" charset="-34"/>
              </a:rPr>
              <a:t/>
            </a:r>
            <a:br>
              <a:rPr lang="en-US" sz="2000" dirty="0" smtClean="0">
                <a:latin typeface="DilleniaUPC" pitchFamily="18" charset="-34"/>
                <a:cs typeface="DilleniaUPC" pitchFamily="18" charset="-34"/>
              </a:rPr>
            </a:br>
            <a:r>
              <a:rPr lang="th-TH" sz="2000" dirty="0" smtClean="0">
                <a:latin typeface="DilleniaUPC" pitchFamily="18" charset="-34"/>
                <a:cs typeface="DilleniaUPC" pitchFamily="18" charset="-34"/>
              </a:rPr>
              <a:t>การควบคุมซอฟต์แวร์ </a:t>
            </a:r>
            <a:r>
              <a:rPr lang="th-TH" sz="2000" b="1" u="sng" dirty="0" smtClean="0">
                <a:solidFill>
                  <a:srgbClr val="00B050"/>
                </a:solidFill>
                <a:latin typeface="DilleniaUPC" pitchFamily="18" charset="-34"/>
                <a:cs typeface="DilleniaUPC" pitchFamily="18" charset="-34"/>
              </a:rPr>
              <a:t>ตรวจสอบการใช้ซอฟต์แวร์ระบบและป้องกันไม่ให้ผู้ที่ไม่ได้รับอนุญาตเข้ามาใช้งาน </a:t>
            </a:r>
            <a:r>
              <a:rPr lang="th-TH" sz="2000" dirty="0" smtClean="0">
                <a:latin typeface="DilleniaUPC" pitchFamily="18" charset="-34"/>
                <a:cs typeface="DilleniaUPC" pitchFamily="18" charset="-34"/>
              </a:rPr>
              <a:t>เนื่องจากซอฟต์แวร์ระบบมีความสำคัญต่อการควบคุมการทำงานของซอฟต์แวร์อื่น ๆ และเป็นตัวที่เข้าไปแก้ไขเปลี่ยนแปลงข้อมูลโดยตรง</a:t>
            </a:r>
            <a:endParaRPr lang="en-US" sz="2000" dirty="0" smtClean="0">
              <a:latin typeface="DilleniaUPC" pitchFamily="18" charset="-34"/>
              <a:cs typeface="DilleniaUPC" pitchFamily="18" charset="-34"/>
            </a:endParaRPr>
          </a:p>
          <a:p>
            <a:pPr marL="342900" lvl="2" indent="-342900" algn="thaiDist">
              <a:buClrTx/>
              <a:buFont typeface="Wingdings" pitchFamily="2" charset="2"/>
              <a:buChar char="v"/>
            </a:pPr>
            <a:r>
              <a:rPr lang="th-TH" sz="2000" b="1" i="1" u="sng" dirty="0" smtClean="0">
                <a:latin typeface="DilleniaUPC" pitchFamily="18" charset="-34"/>
                <a:cs typeface="DilleniaUPC" pitchFamily="18" charset="-34"/>
              </a:rPr>
              <a:t>การควบคุมทางกายภาพ </a:t>
            </a:r>
            <a:r>
              <a:rPr lang="en-US" sz="2000" b="1" i="1" u="sng" dirty="0" smtClean="0">
                <a:latin typeface="DilleniaUPC" pitchFamily="18" charset="-34"/>
                <a:cs typeface="DilleniaUPC" pitchFamily="18" charset="-34"/>
              </a:rPr>
              <a:t>(Physical hardware controls)</a:t>
            </a:r>
            <a:r>
              <a:rPr lang="th-TH" sz="2000" dirty="0" smtClean="0">
                <a:latin typeface="DilleniaUPC" pitchFamily="18" charset="-34"/>
                <a:cs typeface="DilleniaUPC" pitchFamily="18" charset="-34"/>
              </a:rPr>
              <a:t> เป็น</a:t>
            </a:r>
            <a:r>
              <a:rPr lang="th-TH" sz="2000" b="1" u="sng" dirty="0" smtClean="0">
                <a:solidFill>
                  <a:srgbClr val="00B050"/>
                </a:solidFill>
                <a:latin typeface="DilleniaUPC" pitchFamily="18" charset="-34"/>
                <a:cs typeface="DilleniaUPC" pitchFamily="18" charset="-34"/>
              </a:rPr>
              <a:t>การป้องกันทางกายภาพเพื่อไม่ให้ใช้เครื่องคอมพิวเตอร์และอุปกรณ์ต่าง ๆ และตรวจสอบความผิดปกติของอุปกรณ์ทุกชนิด </a:t>
            </a:r>
            <a:r>
              <a:rPr lang="th-TH" sz="2000" dirty="0" smtClean="0">
                <a:latin typeface="DilleniaUPC" pitchFamily="18" charset="-34"/>
                <a:cs typeface="DilleniaUPC" pitchFamily="18" charset="-34"/>
              </a:rPr>
              <a:t>การป้องกันนี้รวมไปถึงการป้องกันอัคคีภัย การป้องกันไม่ให้อุณหภูมิและความชื้นในห้องเก็บอุปกรณ์สูงหรือต่ำเกินไป การป้องกันข้อมูลเสียหายด้วยการทำสำเนาข้อมูล การรักษาให้</a:t>
            </a:r>
            <a:r>
              <a:rPr lang="en-US" sz="2000" dirty="0" smtClean="0">
                <a:latin typeface="DilleniaUPC" pitchFamily="18" charset="-34"/>
                <a:cs typeface="DilleniaUPC" pitchFamily="18" charset="-34"/>
              </a:rPr>
              <a:t/>
            </a:r>
            <a:br>
              <a:rPr lang="en-US" sz="2000" dirty="0" smtClean="0">
                <a:latin typeface="DilleniaUPC" pitchFamily="18" charset="-34"/>
                <a:cs typeface="DilleniaUPC" pitchFamily="18" charset="-34"/>
              </a:rPr>
            </a:br>
            <a:r>
              <a:rPr lang="th-TH" sz="2000" dirty="0" err="1" smtClean="0">
                <a:latin typeface="DilleniaUPC" pitchFamily="18" charset="-34"/>
                <a:cs typeface="DilleniaUPC" pitchFamily="18" charset="-34"/>
              </a:rPr>
              <a:t>ฮาร์ดดิกส์</a:t>
            </a:r>
            <a:r>
              <a:rPr lang="th-TH" sz="2000" dirty="0" smtClean="0">
                <a:latin typeface="DilleniaUPC" pitchFamily="18" charset="-34"/>
                <a:cs typeface="DilleniaUPC" pitchFamily="18" charset="-34"/>
              </a:rPr>
              <a:t>สามารถให้บริการได้ตลอดเวลาที่ต้องการ เป็นต้น</a:t>
            </a:r>
            <a:endParaRPr lang="en-US" sz="2000" dirty="0" smtClean="0">
              <a:latin typeface="DilleniaUPC" pitchFamily="18" charset="-34"/>
              <a:cs typeface="DilleniaUPC" pitchFamily="18" charset="-34"/>
            </a:endParaRPr>
          </a:p>
          <a:p>
            <a:endParaRPr lang="en-US" dirty="0"/>
          </a:p>
        </p:txBody>
      </p:sp>
      <p:sp>
        <p:nvSpPr>
          <p:cNvPr id="4" name="Slide Number Placeholder 3"/>
          <p:cNvSpPr>
            <a:spLocks noGrp="1"/>
          </p:cNvSpPr>
          <p:nvPr>
            <p:ph type="sldNum" sz="quarter" idx="12"/>
          </p:nvPr>
        </p:nvSpPr>
        <p:spPr/>
        <p:txBody>
          <a:bodyPr/>
          <a:lstStyle/>
          <a:p>
            <a:fld id="{136B7B1E-4A4D-442F-A3DC-451189D66676}" type="slidenum">
              <a:rPr lang="en-US" smtClean="0"/>
              <a:pPr/>
              <a:t>13</a:t>
            </a:fld>
            <a:endParaRPr lang="en-US" dirty="0"/>
          </a:p>
        </p:txBody>
      </p:sp>
      <p:sp>
        <p:nvSpPr>
          <p:cNvPr id="5" name="Rectangle 1"/>
          <p:cNvSpPr>
            <a:spLocks noChangeArrowheads="1"/>
          </p:cNvSpPr>
          <p:nvPr/>
        </p:nvSpPr>
        <p:spPr bwMode="auto">
          <a:xfrm>
            <a:off x="4114800" y="5846802"/>
            <a:ext cx="4549643" cy="553998"/>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r" defTabSz="914400" rtl="0" eaLnBrk="1" fontAlgn="base" latinLnBrk="0" hangingPunct="1">
              <a:lnSpc>
                <a:spcPct val="100000"/>
              </a:lnSpc>
              <a:spcBef>
                <a:spcPct val="0"/>
              </a:spcBef>
              <a:spcAft>
                <a:spcPct val="0"/>
              </a:spcAft>
              <a:buClrTx/>
              <a:buSzTx/>
              <a:buFontTx/>
              <a:buNone/>
              <a:tabLst>
                <a:tab pos="228600" algn="l"/>
              </a:tabLst>
            </a:pPr>
            <a:r>
              <a:rPr kumimoji="0" lang="en-US" sz="1500" b="0" i="1" u="none" strike="noStrike" cap="none" normalizeH="0" baseline="0" dirty="0" smtClean="0">
                <a:ln>
                  <a:noFill/>
                </a:ln>
                <a:solidFill>
                  <a:schemeClr val="tx1"/>
                </a:solidFill>
                <a:effectLst/>
                <a:latin typeface="DilleniaDSE" pitchFamily="18" charset="0"/>
                <a:ea typeface="Times New Roman" pitchFamily="18" charset="0"/>
                <a:cs typeface="DilleniaUPC" pitchFamily="18" charset="-34"/>
              </a:rPr>
              <a:t>(</a:t>
            </a:r>
            <a:r>
              <a:rPr kumimoji="0" lang="th-TH" sz="1500" b="0" i="1" u="none" strike="noStrike" cap="none" normalizeH="0" baseline="0" dirty="0" smtClean="0">
                <a:ln>
                  <a:noFill/>
                </a:ln>
                <a:solidFill>
                  <a:schemeClr val="tx1"/>
                </a:solidFill>
                <a:effectLst/>
                <a:latin typeface="DilleniaUPC" pitchFamily="18" charset="-34"/>
                <a:ea typeface="Times New Roman" pitchFamily="18" charset="0"/>
                <a:cs typeface="DilleniaUPC" pitchFamily="18" charset="-34"/>
              </a:rPr>
              <a:t>อ้างอิงจาก </a:t>
            </a:r>
            <a:r>
              <a:rPr kumimoji="0" lang="en-US" sz="1500" b="0" i="1" u="none" strike="noStrike" cap="none" normalizeH="0" baseline="0" dirty="0" smtClean="0">
                <a:ln>
                  <a:noFill/>
                </a:ln>
                <a:solidFill>
                  <a:schemeClr val="tx1"/>
                </a:solidFill>
                <a:effectLst/>
                <a:latin typeface="DilleniaDSE" pitchFamily="18" charset="0"/>
                <a:ea typeface="Times New Roman" pitchFamily="18" charset="0"/>
                <a:cs typeface="DilleniaUPC" pitchFamily="18" charset="-34"/>
              </a:rPr>
              <a:t>: </a:t>
            </a:r>
            <a:r>
              <a:rPr kumimoji="0" lang="th-TH" sz="1500" b="0" i="1" u="none" strike="noStrike" cap="none" normalizeH="0" baseline="0" dirty="0" smtClean="0">
                <a:ln>
                  <a:noFill/>
                </a:ln>
                <a:solidFill>
                  <a:schemeClr val="tx1"/>
                </a:solidFill>
                <a:effectLst/>
                <a:latin typeface="DilleniaUPC" pitchFamily="18" charset="-34"/>
                <a:ea typeface="Times New Roman" pitchFamily="18" charset="0"/>
                <a:cs typeface="DilleniaUPC" pitchFamily="18" charset="-34"/>
              </a:rPr>
              <a:t>ระบบสารสนเทศเพื่อการจัดการ</a:t>
            </a:r>
            <a:r>
              <a:rPr kumimoji="0" lang="en-US" sz="1500" b="0" i="1" u="none" strike="noStrike" cap="none" normalizeH="0" baseline="0" dirty="0" smtClean="0">
                <a:ln>
                  <a:noFill/>
                </a:ln>
                <a:solidFill>
                  <a:schemeClr val="tx1"/>
                </a:solidFill>
                <a:effectLst/>
                <a:latin typeface="DilleniaDSE" pitchFamily="18" charset="0"/>
                <a:ea typeface="Times New Roman" pitchFamily="18" charset="0"/>
                <a:cs typeface="DilleniaUPC" pitchFamily="18" charset="-34"/>
              </a:rPr>
              <a:t>, Kenneth C. </a:t>
            </a:r>
            <a:r>
              <a:rPr kumimoji="0" lang="en-US" sz="1500" b="0" i="1" u="none" strike="noStrike" cap="none" normalizeH="0" baseline="0" dirty="0" err="1" smtClean="0">
                <a:ln>
                  <a:noFill/>
                </a:ln>
                <a:solidFill>
                  <a:schemeClr val="tx1"/>
                </a:solidFill>
                <a:effectLst/>
                <a:latin typeface="DilleniaDSE" pitchFamily="18" charset="0"/>
                <a:ea typeface="Times New Roman" pitchFamily="18" charset="0"/>
                <a:cs typeface="DilleniaUPC" pitchFamily="18" charset="-34"/>
              </a:rPr>
              <a:t>Laudon</a:t>
            </a:r>
            <a:r>
              <a:rPr kumimoji="0" lang="en-US" sz="1500" b="0" i="1" u="none" strike="noStrike" cap="none" normalizeH="0" baseline="0" dirty="0" smtClean="0">
                <a:ln>
                  <a:noFill/>
                </a:ln>
                <a:solidFill>
                  <a:schemeClr val="tx1"/>
                </a:solidFill>
                <a:effectLst/>
                <a:latin typeface="DilleniaDSE" pitchFamily="18" charset="0"/>
                <a:ea typeface="Times New Roman" pitchFamily="18" charset="0"/>
                <a:cs typeface="DilleniaUPC" pitchFamily="18" charset="-34"/>
              </a:rPr>
              <a:t>, Jane P. </a:t>
            </a:r>
            <a:r>
              <a:rPr kumimoji="0" lang="en-US" sz="1500" b="0" i="1" u="none" strike="noStrike" cap="none" normalizeH="0" baseline="0" dirty="0" err="1" smtClean="0">
                <a:ln>
                  <a:noFill/>
                </a:ln>
                <a:solidFill>
                  <a:schemeClr val="tx1"/>
                </a:solidFill>
                <a:effectLst/>
                <a:latin typeface="DilleniaDSE" pitchFamily="18" charset="0"/>
                <a:ea typeface="Times New Roman" pitchFamily="18" charset="0"/>
                <a:cs typeface="DilleniaUPC" pitchFamily="18" charset="-34"/>
              </a:rPr>
              <a:t>Laudon</a:t>
            </a:r>
            <a:r>
              <a:rPr kumimoji="0" lang="en-US" sz="1500" b="0" i="1" u="none" strike="noStrike" cap="none" normalizeH="0" baseline="0" dirty="0" smtClean="0">
                <a:ln>
                  <a:noFill/>
                </a:ln>
                <a:solidFill>
                  <a:schemeClr val="tx1"/>
                </a:solidFill>
                <a:effectLst/>
                <a:latin typeface="DilleniaDSE" pitchFamily="18" charset="0"/>
                <a:ea typeface="Times New Roman" pitchFamily="18" charset="0"/>
                <a:cs typeface="DilleniaUPC" pitchFamily="18" charset="-34"/>
              </a:rPr>
              <a:t> </a:t>
            </a:r>
            <a:r>
              <a:rPr kumimoji="0" lang="th-TH" sz="1500" b="0" i="1" u="none" strike="noStrike" cap="none" normalizeH="0" baseline="0" dirty="0" smtClean="0">
                <a:ln>
                  <a:noFill/>
                </a:ln>
                <a:solidFill>
                  <a:schemeClr val="tx1"/>
                </a:solidFill>
                <a:effectLst/>
                <a:latin typeface="DilleniaUPC" pitchFamily="18" charset="-34"/>
                <a:ea typeface="Times New Roman" pitchFamily="18" charset="0"/>
                <a:cs typeface="DilleniaUPC" pitchFamily="18" charset="-34"/>
              </a:rPr>
              <a:t>เขียน</a:t>
            </a:r>
            <a:endParaRPr kumimoji="0" lang="en-US" sz="9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0" eaLnBrk="0" fontAlgn="base" latinLnBrk="0" hangingPunct="0">
              <a:lnSpc>
                <a:spcPct val="100000"/>
              </a:lnSpc>
              <a:spcBef>
                <a:spcPct val="0"/>
              </a:spcBef>
              <a:spcAft>
                <a:spcPct val="0"/>
              </a:spcAft>
              <a:buClrTx/>
              <a:buSzTx/>
              <a:buFontTx/>
              <a:buChar char="•"/>
              <a:tabLst>
                <a:tab pos="228600" algn="l"/>
              </a:tabLst>
            </a:pPr>
            <a:r>
              <a:rPr kumimoji="0" lang="th-TH" sz="1500" b="0" i="1" u="none" strike="noStrike" cap="none" normalizeH="0" baseline="0" dirty="0" err="1" smtClean="0">
                <a:ln>
                  <a:noFill/>
                </a:ln>
                <a:solidFill>
                  <a:schemeClr val="tx1"/>
                </a:solidFill>
                <a:effectLst/>
                <a:latin typeface="DilleniaUPC" pitchFamily="18" charset="-34"/>
                <a:ea typeface="Times New Roman" pitchFamily="18" charset="0"/>
                <a:cs typeface="DilleniaUPC" pitchFamily="18" charset="-34"/>
              </a:rPr>
              <a:t>สัล</a:t>
            </a:r>
            <a:r>
              <a:rPr kumimoji="0" lang="th-TH" sz="1500" b="0" i="1" u="none" strike="noStrike" cap="none" normalizeH="0" baseline="0" dirty="0" smtClean="0">
                <a:ln>
                  <a:noFill/>
                </a:ln>
                <a:solidFill>
                  <a:schemeClr val="tx1"/>
                </a:solidFill>
                <a:effectLst/>
                <a:latin typeface="DilleniaUPC" pitchFamily="18" charset="-34"/>
                <a:ea typeface="Times New Roman" pitchFamily="18" charset="0"/>
                <a:cs typeface="DilleniaUPC" pitchFamily="18" charset="-34"/>
              </a:rPr>
              <a:t>ยุทธ์ สว่าง</a:t>
            </a:r>
            <a:r>
              <a:rPr kumimoji="0" lang="th-TH" sz="1500" b="0" i="1" u="none" strike="noStrike" cap="none" normalizeH="0" baseline="0" dirty="0" err="1" smtClean="0">
                <a:ln>
                  <a:noFill/>
                </a:ln>
                <a:solidFill>
                  <a:schemeClr val="tx1"/>
                </a:solidFill>
                <a:effectLst/>
                <a:latin typeface="DilleniaUPC" pitchFamily="18" charset="-34"/>
                <a:ea typeface="Times New Roman" pitchFamily="18" charset="0"/>
                <a:cs typeface="DilleniaUPC" pitchFamily="18" charset="-34"/>
              </a:rPr>
              <a:t>วรรณ</a:t>
            </a:r>
            <a:r>
              <a:rPr kumimoji="0" lang="th-TH" sz="1500" b="0" i="1" u="none" strike="noStrike" cap="none" normalizeH="0" baseline="0" dirty="0" smtClean="0">
                <a:ln>
                  <a:noFill/>
                </a:ln>
                <a:solidFill>
                  <a:schemeClr val="tx1"/>
                </a:solidFill>
                <a:effectLst/>
                <a:latin typeface="DilleniaUPC" pitchFamily="18" charset="-34"/>
                <a:ea typeface="Times New Roman" pitchFamily="18" charset="0"/>
                <a:cs typeface="DilleniaUPC" pitchFamily="18" charset="-34"/>
              </a:rPr>
              <a:t> </a:t>
            </a:r>
            <a:r>
              <a:rPr kumimoji="0" lang="en-US" sz="1500" b="0" i="1" u="none" strike="noStrike" cap="none" normalizeH="0" baseline="0" dirty="0" smtClean="0">
                <a:ln>
                  <a:noFill/>
                </a:ln>
                <a:solidFill>
                  <a:schemeClr val="tx1"/>
                </a:solidFill>
                <a:effectLst/>
                <a:latin typeface="DilleniaDSE" pitchFamily="18" charset="0"/>
                <a:ea typeface="Times New Roman" pitchFamily="18" charset="0"/>
                <a:cs typeface="DilleniaUPC" pitchFamily="18" charset="-34"/>
              </a:rPr>
              <a:t>PhD </a:t>
            </a:r>
            <a:r>
              <a:rPr kumimoji="0" lang="th-TH" sz="1500" b="0" i="1" u="none" strike="noStrike" cap="none" normalizeH="0" baseline="0" dirty="0" smtClean="0">
                <a:ln>
                  <a:noFill/>
                </a:ln>
                <a:solidFill>
                  <a:schemeClr val="tx1"/>
                </a:solidFill>
                <a:effectLst/>
                <a:latin typeface="DilleniaUPC" pitchFamily="18" charset="-34"/>
                <a:ea typeface="Times New Roman" pitchFamily="18" charset="0"/>
                <a:cs typeface="DilleniaUPC" pitchFamily="18" charset="-34"/>
              </a:rPr>
              <a:t>เรียบเรียง หน้า 346 - 348</a:t>
            </a:r>
            <a:r>
              <a:rPr kumimoji="0" lang="en-US" sz="1500" b="0" i="1" u="none" strike="noStrike" cap="none" normalizeH="0" baseline="0" dirty="0" smtClean="0">
                <a:ln>
                  <a:noFill/>
                </a:ln>
                <a:solidFill>
                  <a:schemeClr val="tx1"/>
                </a:solidFill>
                <a:effectLst/>
                <a:latin typeface="DilleniaDSE" pitchFamily="18" charset="0"/>
                <a:ea typeface="Times New Roman" pitchFamily="18" charset="0"/>
                <a:cs typeface="DilleniaUPC" pitchFamily="18" charset="-34"/>
              </a:rPr>
              <a:t>)</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533400"/>
            <a:ext cx="6858000" cy="533400"/>
          </a:xfrm>
        </p:spPr>
        <p:txBody>
          <a:bodyPr/>
          <a:lstStyle/>
          <a:p>
            <a:r>
              <a:rPr lang="th-TH" sz="2800" b="1" kern="1200" dirty="0" smtClean="0">
                <a:latin typeface="DilleniaUPC" pitchFamily="18" charset="-34"/>
                <a:ea typeface="Calibri"/>
                <a:cs typeface="DilleniaUPC" pitchFamily="18" charset="-34"/>
              </a:rPr>
              <a:t>ระบบที่ช่วยการควบคุมและการตรวจสอบเพื่อสร้างความมั่นใจได้ว่าระบบสารสนเทศมีความปลอดภัยและข้อมูลมีความถูกต้อง (</a:t>
            </a:r>
            <a:r>
              <a:rPr lang="en-US" sz="2800" b="1" kern="1200" dirty="0" smtClean="0">
                <a:latin typeface="DilleniaUPC" pitchFamily="18" charset="-34"/>
                <a:ea typeface="Calibri"/>
                <a:cs typeface="DilleniaUPC" pitchFamily="18" charset="-34"/>
              </a:rPr>
              <a:t>Computer Audit)</a:t>
            </a:r>
            <a:r>
              <a:rPr lang="en-US" dirty="0" smtClean="0"/>
              <a:t/>
            </a:r>
            <a:br>
              <a:rPr lang="en-US" dirty="0" smtClean="0"/>
            </a:br>
            <a:endParaRPr lang="en-US" dirty="0"/>
          </a:p>
        </p:txBody>
      </p:sp>
      <p:sp>
        <p:nvSpPr>
          <p:cNvPr id="3" name="Content Placeholder 2"/>
          <p:cNvSpPr>
            <a:spLocks noGrp="1"/>
          </p:cNvSpPr>
          <p:nvPr>
            <p:ph idx="1"/>
          </p:nvPr>
        </p:nvSpPr>
        <p:spPr>
          <a:xfrm>
            <a:off x="457200" y="1371601"/>
            <a:ext cx="8229600" cy="3733800"/>
          </a:xfrm>
        </p:spPr>
        <p:txBody>
          <a:bodyPr/>
          <a:lstStyle/>
          <a:p>
            <a:pPr marL="342900" lvl="2" indent="-342900" algn="thaiDist">
              <a:buClrTx/>
              <a:buFont typeface="Wingdings" pitchFamily="2" charset="2"/>
              <a:buChar char="v"/>
            </a:pPr>
            <a:r>
              <a:rPr lang="th-TH" sz="2000" b="1" i="1" u="sng" dirty="0" smtClean="0">
                <a:latin typeface="DilleniaUPC" pitchFamily="18" charset="-34"/>
                <a:cs typeface="DilleniaUPC" pitchFamily="18" charset="-34"/>
              </a:rPr>
              <a:t>การควบคุมการปฏิบัติงานเครื่องคอมพิวเตอร์ </a:t>
            </a:r>
            <a:r>
              <a:rPr lang="en-US" sz="2000" b="1" i="1" u="sng" dirty="0" smtClean="0">
                <a:latin typeface="DilleniaUPC" pitchFamily="18" charset="-34"/>
                <a:cs typeface="DilleniaUPC" pitchFamily="18" charset="-34"/>
              </a:rPr>
              <a:t>(Computer operations controls)</a:t>
            </a:r>
            <a:r>
              <a:rPr lang="en-US" sz="2000" dirty="0" smtClean="0">
                <a:latin typeface="DilleniaUPC" pitchFamily="18" charset="-34"/>
                <a:cs typeface="DilleniaUPC" pitchFamily="18" charset="-34"/>
              </a:rPr>
              <a:t> </a:t>
            </a:r>
            <a:r>
              <a:rPr lang="th-TH" sz="2000" dirty="0" smtClean="0">
                <a:latin typeface="DilleniaUPC" pitchFamily="18" charset="-34"/>
                <a:cs typeface="DilleniaUPC" pitchFamily="18" charset="-34"/>
              </a:rPr>
              <a:t>ประยุกต์ใช้กับงานของฝ่ายคอมพิวเตอร์เพื่อให้</a:t>
            </a:r>
            <a:r>
              <a:rPr lang="th-TH" sz="2000" b="1" u="sng" dirty="0" smtClean="0">
                <a:solidFill>
                  <a:srgbClr val="00B050"/>
                </a:solidFill>
                <a:latin typeface="DilleniaUPC" pitchFamily="18" charset="-34"/>
                <a:cs typeface="DilleniaUPC" pitchFamily="18" charset="-34"/>
              </a:rPr>
              <a:t>ขั้นตอนการปฏิบัติเกี่ยวกับอุปกรณ์บันทึกข้อมูลและการประมวลผลข้อมูลเป็นไปตามขั้นตอนที่กำหนด </a:t>
            </a:r>
            <a:r>
              <a:rPr lang="th-TH" sz="2000" dirty="0" smtClean="0">
                <a:latin typeface="DilleniaUPC" pitchFamily="18" charset="-34"/>
                <a:cs typeface="DilleniaUPC" pitchFamily="18" charset="-34"/>
              </a:rPr>
              <a:t>ได้แก่ การจัดสภาพแวดล้อมให้เหมาะสมกับการทำงานของคอมพิวเตอร์ การใช้ซอฟต์แวร์ การทำสำเนาข้อมูลและการฟื้นสภาพข้อมูลในกรณีที่โปรแกรมไม่ทำงานตามปกติ เป็นต้น</a:t>
            </a:r>
            <a:endParaRPr lang="en-US" sz="2000" dirty="0" smtClean="0">
              <a:latin typeface="DilleniaUPC" pitchFamily="18" charset="-34"/>
              <a:cs typeface="DilleniaUPC" pitchFamily="18" charset="-34"/>
            </a:endParaRPr>
          </a:p>
          <a:p>
            <a:pPr marL="342900" lvl="2" indent="-342900" algn="thaiDist">
              <a:buClrTx/>
              <a:buFont typeface="Wingdings" pitchFamily="2" charset="2"/>
              <a:buChar char="v"/>
            </a:pPr>
            <a:r>
              <a:rPr lang="th-TH" sz="2000" b="1" i="1" u="sng" dirty="0" smtClean="0">
                <a:latin typeface="DilleniaUPC" pitchFamily="18" charset="-34"/>
                <a:cs typeface="DilleniaUPC" pitchFamily="18" charset="-34"/>
              </a:rPr>
              <a:t>การควบคุมความปลอดภัยข้อมูล </a:t>
            </a:r>
            <a:r>
              <a:rPr lang="en-US" sz="2000" b="1" i="1" u="sng" dirty="0" smtClean="0">
                <a:latin typeface="DilleniaUPC" pitchFamily="18" charset="-34"/>
                <a:cs typeface="DilleniaUPC" pitchFamily="18" charset="-34"/>
              </a:rPr>
              <a:t>(Data security controls)</a:t>
            </a:r>
            <a:r>
              <a:rPr lang="th-TH" sz="2000" b="1" i="1" u="sng" dirty="0" smtClean="0">
                <a:latin typeface="DilleniaUPC" pitchFamily="18" charset="-34"/>
                <a:cs typeface="DilleniaUPC" pitchFamily="18" charset="-34"/>
              </a:rPr>
              <a:t> </a:t>
            </a:r>
            <a:r>
              <a:rPr lang="th-TH" sz="2000" dirty="0" smtClean="0">
                <a:latin typeface="DilleniaUPC" pitchFamily="18" charset="-34"/>
                <a:cs typeface="DilleniaUPC" pitchFamily="18" charset="-34"/>
              </a:rPr>
              <a:t>เป็น</a:t>
            </a:r>
            <a:r>
              <a:rPr lang="th-TH" sz="2000" b="1" u="sng" dirty="0" smtClean="0">
                <a:solidFill>
                  <a:srgbClr val="00B050"/>
                </a:solidFill>
                <a:latin typeface="DilleniaUPC" pitchFamily="18" charset="-34"/>
                <a:cs typeface="DilleniaUPC" pitchFamily="18" charset="-34"/>
              </a:rPr>
              <a:t>การปกป้องข้อมูลที่มีค่ายิ่งขององค์กรที่เก็บอยู่ในดิสก์หรือเทปหรืออุปกรณ์ใดก็แล้วแต่ ให้พ้นจากการใช้งาน การเปลี่ยนแปลง และการทำลายโดยบุคคลที่ไม่ได้รับอนุญาต </a:t>
            </a:r>
            <a:r>
              <a:rPr lang="th-TH" sz="2000" dirty="0" smtClean="0">
                <a:latin typeface="DilleniaUPC" pitchFamily="18" charset="-34"/>
                <a:cs typeface="DilleniaUPC" pitchFamily="18" charset="-34"/>
              </a:rPr>
              <a:t>การปกป้องนี้ต้องทำทั้งในขณะที่แฟ้มข้อมูลกำลังถูกใช้งานและเก็บรักษาไว้ ในสภาพการทำงานที่ข้อมูลมีการป้อนเข้ามาจากเครื่องเทอร์มินอล ข้อมูลที่แปลกปลอมเข้ามาจะต้องถูกกำจัดออกจากระบบ</a:t>
            </a:r>
            <a:endParaRPr lang="en-US" sz="2000" dirty="0" smtClean="0">
              <a:latin typeface="DilleniaUPC" pitchFamily="18" charset="-34"/>
              <a:cs typeface="DilleniaUPC" pitchFamily="18" charset="-34"/>
            </a:endParaRPr>
          </a:p>
          <a:p>
            <a:pPr marL="342900" lvl="2" indent="-342900" algn="thaiDist">
              <a:buClrTx/>
              <a:buFont typeface="Wingdings" pitchFamily="2" charset="2"/>
              <a:buChar char="v"/>
            </a:pPr>
            <a:r>
              <a:rPr lang="th-TH" sz="2000" b="1" i="1" u="sng" dirty="0" smtClean="0">
                <a:latin typeface="DilleniaUPC" pitchFamily="18" charset="-34"/>
                <a:cs typeface="DilleniaUPC" pitchFamily="18" charset="-34"/>
              </a:rPr>
              <a:t>ระเบียบวินัยผู้บริหาร มาตรฐาน และขั้นตอนการปฏิบัติงาน </a:t>
            </a:r>
            <a:r>
              <a:rPr lang="en-US" sz="2000" b="1" i="1" u="sng" dirty="0" smtClean="0">
                <a:latin typeface="DilleniaUPC" pitchFamily="18" charset="-34"/>
                <a:cs typeface="DilleniaUPC" pitchFamily="18" charset="-34"/>
              </a:rPr>
              <a:t>(Administrative disciplines, standards, and procedures) </a:t>
            </a:r>
            <a:r>
              <a:rPr lang="th-TH" sz="2000" dirty="0" smtClean="0">
                <a:latin typeface="DilleniaUPC" pitchFamily="18" charset="-34"/>
                <a:cs typeface="DilleniaUPC" pitchFamily="18" charset="-34"/>
              </a:rPr>
              <a:t>หมายถึง</a:t>
            </a:r>
            <a:r>
              <a:rPr lang="th-TH" sz="2000" b="1" u="sng" dirty="0" smtClean="0">
                <a:solidFill>
                  <a:srgbClr val="00B050"/>
                </a:solidFill>
                <a:latin typeface="DilleniaUPC" pitchFamily="18" charset="-34"/>
                <a:cs typeface="DilleniaUPC" pitchFamily="18" charset="-34"/>
              </a:rPr>
              <a:t>การกำหนดมาตรฐาน กฎเกณฑ์ ขั้นตอนการปฏิบัติงาน และวินัยในการรักษาความปลอดภัย </a:t>
            </a:r>
            <a:r>
              <a:rPr lang="th-TH" sz="2000" dirty="0" smtClean="0">
                <a:latin typeface="DilleniaUPC" pitchFamily="18" charset="-34"/>
                <a:cs typeface="DilleniaUPC" pitchFamily="18" charset="-34"/>
              </a:rPr>
              <a:t>เพื่อให้มั่นใจได้ว่าการรักษาความปลอดภัยทั่วไปและการรักษาความปลอดภัยโปรแกรมประยุกต์ได้รับการจัดตั้งและนำไปปฏิบัติอย่างจริงจัง</a:t>
            </a:r>
            <a:endParaRPr lang="en-US" sz="2000" dirty="0" smtClean="0">
              <a:latin typeface="DilleniaUPC" pitchFamily="18" charset="-34"/>
              <a:cs typeface="DilleniaUPC" pitchFamily="18" charset="-34"/>
            </a:endParaRPr>
          </a:p>
          <a:p>
            <a:pPr>
              <a:buNone/>
            </a:pPr>
            <a:endParaRPr lang="en-US" dirty="0"/>
          </a:p>
        </p:txBody>
      </p:sp>
      <p:sp>
        <p:nvSpPr>
          <p:cNvPr id="4" name="Slide Number Placeholder 3"/>
          <p:cNvSpPr>
            <a:spLocks noGrp="1"/>
          </p:cNvSpPr>
          <p:nvPr>
            <p:ph type="sldNum" sz="quarter" idx="12"/>
          </p:nvPr>
        </p:nvSpPr>
        <p:spPr/>
        <p:txBody>
          <a:bodyPr/>
          <a:lstStyle/>
          <a:p>
            <a:fld id="{136B7B1E-4A4D-442F-A3DC-451189D66676}" type="slidenum">
              <a:rPr lang="en-US" smtClean="0"/>
              <a:pPr/>
              <a:t>14</a:t>
            </a:fld>
            <a:endParaRPr lang="en-US" dirty="0"/>
          </a:p>
        </p:txBody>
      </p:sp>
      <p:sp>
        <p:nvSpPr>
          <p:cNvPr id="28673" name="Rectangle 1"/>
          <p:cNvSpPr>
            <a:spLocks noChangeArrowheads="1"/>
          </p:cNvSpPr>
          <p:nvPr/>
        </p:nvSpPr>
        <p:spPr bwMode="auto">
          <a:xfrm>
            <a:off x="4114800" y="5694402"/>
            <a:ext cx="4549643" cy="553998"/>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r" defTabSz="914400" rtl="0" eaLnBrk="1" fontAlgn="base" latinLnBrk="0" hangingPunct="1">
              <a:lnSpc>
                <a:spcPct val="100000"/>
              </a:lnSpc>
              <a:spcBef>
                <a:spcPct val="0"/>
              </a:spcBef>
              <a:spcAft>
                <a:spcPct val="0"/>
              </a:spcAft>
              <a:buClrTx/>
              <a:buSzTx/>
              <a:buFontTx/>
              <a:buNone/>
              <a:tabLst>
                <a:tab pos="228600" algn="l"/>
              </a:tabLst>
            </a:pPr>
            <a:r>
              <a:rPr kumimoji="0" lang="en-US" sz="1500" b="0" i="1" u="none" strike="noStrike" cap="none" normalizeH="0" baseline="0" dirty="0" smtClean="0">
                <a:ln>
                  <a:noFill/>
                </a:ln>
                <a:solidFill>
                  <a:schemeClr val="tx1"/>
                </a:solidFill>
                <a:effectLst/>
                <a:latin typeface="DilleniaDSE" pitchFamily="18" charset="0"/>
                <a:ea typeface="Times New Roman" pitchFamily="18" charset="0"/>
                <a:cs typeface="DilleniaUPC" pitchFamily="18" charset="-34"/>
              </a:rPr>
              <a:t>(</a:t>
            </a:r>
            <a:r>
              <a:rPr kumimoji="0" lang="th-TH" sz="1500" b="0" i="1" u="none" strike="noStrike" cap="none" normalizeH="0" baseline="0" dirty="0" smtClean="0">
                <a:ln>
                  <a:noFill/>
                </a:ln>
                <a:solidFill>
                  <a:schemeClr val="tx1"/>
                </a:solidFill>
                <a:effectLst/>
                <a:latin typeface="DilleniaUPC" pitchFamily="18" charset="-34"/>
                <a:ea typeface="Times New Roman" pitchFamily="18" charset="0"/>
                <a:cs typeface="DilleniaUPC" pitchFamily="18" charset="-34"/>
              </a:rPr>
              <a:t>อ้างอิงจาก </a:t>
            </a:r>
            <a:r>
              <a:rPr kumimoji="0" lang="en-US" sz="1500" b="0" i="1" u="none" strike="noStrike" cap="none" normalizeH="0" baseline="0" dirty="0" smtClean="0">
                <a:ln>
                  <a:noFill/>
                </a:ln>
                <a:solidFill>
                  <a:schemeClr val="tx1"/>
                </a:solidFill>
                <a:effectLst/>
                <a:latin typeface="DilleniaDSE" pitchFamily="18" charset="0"/>
                <a:ea typeface="Times New Roman" pitchFamily="18" charset="0"/>
                <a:cs typeface="DilleniaUPC" pitchFamily="18" charset="-34"/>
              </a:rPr>
              <a:t>: </a:t>
            </a:r>
            <a:r>
              <a:rPr kumimoji="0" lang="th-TH" sz="1500" b="0" i="1" u="none" strike="noStrike" cap="none" normalizeH="0" baseline="0" dirty="0" smtClean="0">
                <a:ln>
                  <a:noFill/>
                </a:ln>
                <a:solidFill>
                  <a:schemeClr val="tx1"/>
                </a:solidFill>
                <a:effectLst/>
                <a:latin typeface="DilleniaUPC" pitchFamily="18" charset="-34"/>
                <a:ea typeface="Times New Roman" pitchFamily="18" charset="0"/>
                <a:cs typeface="DilleniaUPC" pitchFamily="18" charset="-34"/>
              </a:rPr>
              <a:t>ระบบสารสนเทศเพื่อการจัดการ</a:t>
            </a:r>
            <a:r>
              <a:rPr kumimoji="0" lang="en-US" sz="1500" b="0" i="1" u="none" strike="noStrike" cap="none" normalizeH="0" baseline="0" dirty="0" smtClean="0">
                <a:ln>
                  <a:noFill/>
                </a:ln>
                <a:solidFill>
                  <a:schemeClr val="tx1"/>
                </a:solidFill>
                <a:effectLst/>
                <a:latin typeface="DilleniaDSE" pitchFamily="18" charset="0"/>
                <a:ea typeface="Times New Roman" pitchFamily="18" charset="0"/>
                <a:cs typeface="DilleniaUPC" pitchFamily="18" charset="-34"/>
              </a:rPr>
              <a:t>, Kenneth C. </a:t>
            </a:r>
            <a:r>
              <a:rPr kumimoji="0" lang="en-US" sz="1500" b="0" i="1" u="none" strike="noStrike" cap="none" normalizeH="0" baseline="0" dirty="0" err="1" smtClean="0">
                <a:ln>
                  <a:noFill/>
                </a:ln>
                <a:solidFill>
                  <a:schemeClr val="tx1"/>
                </a:solidFill>
                <a:effectLst/>
                <a:latin typeface="DilleniaDSE" pitchFamily="18" charset="0"/>
                <a:ea typeface="Times New Roman" pitchFamily="18" charset="0"/>
                <a:cs typeface="DilleniaUPC" pitchFamily="18" charset="-34"/>
              </a:rPr>
              <a:t>Laudon</a:t>
            </a:r>
            <a:r>
              <a:rPr kumimoji="0" lang="en-US" sz="1500" b="0" i="1" u="none" strike="noStrike" cap="none" normalizeH="0" baseline="0" dirty="0" smtClean="0">
                <a:ln>
                  <a:noFill/>
                </a:ln>
                <a:solidFill>
                  <a:schemeClr val="tx1"/>
                </a:solidFill>
                <a:effectLst/>
                <a:latin typeface="DilleniaDSE" pitchFamily="18" charset="0"/>
                <a:ea typeface="Times New Roman" pitchFamily="18" charset="0"/>
                <a:cs typeface="DilleniaUPC" pitchFamily="18" charset="-34"/>
              </a:rPr>
              <a:t>, Jane P. </a:t>
            </a:r>
            <a:r>
              <a:rPr kumimoji="0" lang="en-US" sz="1500" b="0" i="1" u="none" strike="noStrike" cap="none" normalizeH="0" baseline="0" dirty="0" err="1" smtClean="0">
                <a:ln>
                  <a:noFill/>
                </a:ln>
                <a:solidFill>
                  <a:schemeClr val="tx1"/>
                </a:solidFill>
                <a:effectLst/>
                <a:latin typeface="DilleniaDSE" pitchFamily="18" charset="0"/>
                <a:ea typeface="Times New Roman" pitchFamily="18" charset="0"/>
                <a:cs typeface="DilleniaUPC" pitchFamily="18" charset="-34"/>
              </a:rPr>
              <a:t>Laudon</a:t>
            </a:r>
            <a:r>
              <a:rPr kumimoji="0" lang="en-US" sz="1500" b="0" i="1" u="none" strike="noStrike" cap="none" normalizeH="0" baseline="0" dirty="0" smtClean="0">
                <a:ln>
                  <a:noFill/>
                </a:ln>
                <a:solidFill>
                  <a:schemeClr val="tx1"/>
                </a:solidFill>
                <a:effectLst/>
                <a:latin typeface="DilleniaDSE" pitchFamily="18" charset="0"/>
                <a:ea typeface="Times New Roman" pitchFamily="18" charset="0"/>
                <a:cs typeface="DilleniaUPC" pitchFamily="18" charset="-34"/>
              </a:rPr>
              <a:t> </a:t>
            </a:r>
            <a:r>
              <a:rPr kumimoji="0" lang="th-TH" sz="1500" b="0" i="1" u="none" strike="noStrike" cap="none" normalizeH="0" baseline="0" dirty="0" smtClean="0">
                <a:ln>
                  <a:noFill/>
                </a:ln>
                <a:solidFill>
                  <a:schemeClr val="tx1"/>
                </a:solidFill>
                <a:effectLst/>
                <a:latin typeface="DilleniaUPC" pitchFamily="18" charset="-34"/>
                <a:ea typeface="Times New Roman" pitchFamily="18" charset="0"/>
                <a:cs typeface="DilleniaUPC" pitchFamily="18" charset="-34"/>
              </a:rPr>
              <a:t>เขียน</a:t>
            </a:r>
            <a:endParaRPr kumimoji="0" lang="en-US" sz="9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0" eaLnBrk="0" fontAlgn="base" latinLnBrk="0" hangingPunct="0">
              <a:lnSpc>
                <a:spcPct val="100000"/>
              </a:lnSpc>
              <a:spcBef>
                <a:spcPct val="0"/>
              </a:spcBef>
              <a:spcAft>
                <a:spcPct val="0"/>
              </a:spcAft>
              <a:buClrTx/>
              <a:buSzTx/>
              <a:buFontTx/>
              <a:buChar char="•"/>
              <a:tabLst>
                <a:tab pos="228600" algn="l"/>
              </a:tabLst>
            </a:pPr>
            <a:r>
              <a:rPr kumimoji="0" lang="th-TH" sz="1500" b="0" i="1" u="none" strike="noStrike" cap="none" normalizeH="0" baseline="0" dirty="0" err="1" smtClean="0">
                <a:ln>
                  <a:noFill/>
                </a:ln>
                <a:solidFill>
                  <a:schemeClr val="tx1"/>
                </a:solidFill>
                <a:effectLst/>
                <a:latin typeface="DilleniaUPC" pitchFamily="18" charset="-34"/>
                <a:ea typeface="Times New Roman" pitchFamily="18" charset="0"/>
                <a:cs typeface="DilleniaUPC" pitchFamily="18" charset="-34"/>
              </a:rPr>
              <a:t>สัล</a:t>
            </a:r>
            <a:r>
              <a:rPr kumimoji="0" lang="th-TH" sz="1500" b="0" i="1" u="none" strike="noStrike" cap="none" normalizeH="0" baseline="0" dirty="0" smtClean="0">
                <a:ln>
                  <a:noFill/>
                </a:ln>
                <a:solidFill>
                  <a:schemeClr val="tx1"/>
                </a:solidFill>
                <a:effectLst/>
                <a:latin typeface="DilleniaUPC" pitchFamily="18" charset="-34"/>
                <a:ea typeface="Times New Roman" pitchFamily="18" charset="0"/>
                <a:cs typeface="DilleniaUPC" pitchFamily="18" charset="-34"/>
              </a:rPr>
              <a:t>ยุทธ์ สว่าง</a:t>
            </a:r>
            <a:r>
              <a:rPr kumimoji="0" lang="th-TH" sz="1500" b="0" i="1" u="none" strike="noStrike" cap="none" normalizeH="0" baseline="0" dirty="0" err="1" smtClean="0">
                <a:ln>
                  <a:noFill/>
                </a:ln>
                <a:solidFill>
                  <a:schemeClr val="tx1"/>
                </a:solidFill>
                <a:effectLst/>
                <a:latin typeface="DilleniaUPC" pitchFamily="18" charset="-34"/>
                <a:ea typeface="Times New Roman" pitchFamily="18" charset="0"/>
                <a:cs typeface="DilleniaUPC" pitchFamily="18" charset="-34"/>
              </a:rPr>
              <a:t>วรรณ</a:t>
            </a:r>
            <a:r>
              <a:rPr kumimoji="0" lang="th-TH" sz="1500" b="0" i="1" u="none" strike="noStrike" cap="none" normalizeH="0" baseline="0" dirty="0" smtClean="0">
                <a:ln>
                  <a:noFill/>
                </a:ln>
                <a:solidFill>
                  <a:schemeClr val="tx1"/>
                </a:solidFill>
                <a:effectLst/>
                <a:latin typeface="DilleniaUPC" pitchFamily="18" charset="-34"/>
                <a:ea typeface="Times New Roman" pitchFamily="18" charset="0"/>
                <a:cs typeface="DilleniaUPC" pitchFamily="18" charset="-34"/>
              </a:rPr>
              <a:t> </a:t>
            </a:r>
            <a:r>
              <a:rPr kumimoji="0" lang="en-US" sz="1500" b="0" i="1" u="none" strike="noStrike" cap="none" normalizeH="0" baseline="0" dirty="0" smtClean="0">
                <a:ln>
                  <a:noFill/>
                </a:ln>
                <a:solidFill>
                  <a:schemeClr val="tx1"/>
                </a:solidFill>
                <a:effectLst/>
                <a:latin typeface="DilleniaDSE" pitchFamily="18" charset="0"/>
                <a:ea typeface="Times New Roman" pitchFamily="18" charset="0"/>
                <a:cs typeface="DilleniaUPC" pitchFamily="18" charset="-34"/>
              </a:rPr>
              <a:t>PhD </a:t>
            </a:r>
            <a:r>
              <a:rPr kumimoji="0" lang="th-TH" sz="1500" b="0" i="1" u="none" strike="noStrike" cap="none" normalizeH="0" baseline="0" dirty="0" smtClean="0">
                <a:ln>
                  <a:noFill/>
                </a:ln>
                <a:solidFill>
                  <a:schemeClr val="tx1"/>
                </a:solidFill>
                <a:effectLst/>
                <a:latin typeface="DilleniaUPC" pitchFamily="18" charset="-34"/>
                <a:ea typeface="Times New Roman" pitchFamily="18" charset="0"/>
                <a:cs typeface="DilleniaUPC" pitchFamily="18" charset="-34"/>
              </a:rPr>
              <a:t>เรียบเรียง หน้า 346 - 348</a:t>
            </a:r>
            <a:r>
              <a:rPr kumimoji="0" lang="en-US" sz="1500" b="0" i="1" u="none" strike="noStrike" cap="none" normalizeH="0" baseline="0" dirty="0" smtClean="0">
                <a:ln>
                  <a:noFill/>
                </a:ln>
                <a:solidFill>
                  <a:schemeClr val="tx1"/>
                </a:solidFill>
                <a:effectLst/>
                <a:latin typeface="DilleniaDSE" pitchFamily="18" charset="0"/>
                <a:ea typeface="Times New Roman" pitchFamily="18" charset="0"/>
                <a:cs typeface="DilleniaUPC" pitchFamily="18" charset="-34"/>
              </a:rPr>
              <a:t>)</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533400"/>
            <a:ext cx="6858000" cy="533400"/>
          </a:xfrm>
        </p:spPr>
        <p:txBody>
          <a:bodyPr/>
          <a:lstStyle/>
          <a:p>
            <a:r>
              <a:rPr lang="th-TH" sz="2800" b="1" kern="1200" dirty="0" smtClean="0">
                <a:latin typeface="DilleniaUPC" pitchFamily="18" charset="-34"/>
                <a:ea typeface="Calibri"/>
                <a:cs typeface="DilleniaUPC" pitchFamily="18" charset="-34"/>
              </a:rPr>
              <a:t>ระบบที่ช่วยการควบคุมและการตรวจสอบเพื่อสร้างความมั่นใจได้ว่าระบบสารสนเทศมีความปลอดภัยและข้อมูลมีความถูกต้อง (</a:t>
            </a:r>
            <a:r>
              <a:rPr lang="en-US" sz="2800" b="1" kern="1200" dirty="0" smtClean="0">
                <a:latin typeface="DilleniaUPC" pitchFamily="18" charset="-34"/>
                <a:ea typeface="Calibri"/>
                <a:cs typeface="DilleniaUPC" pitchFamily="18" charset="-34"/>
              </a:rPr>
              <a:t>Computer Audit)</a:t>
            </a:r>
            <a:r>
              <a:rPr lang="en-US" dirty="0" smtClean="0"/>
              <a:t/>
            </a:r>
            <a:br>
              <a:rPr lang="en-US" dirty="0" smtClean="0"/>
            </a:br>
            <a:endParaRPr lang="en-US" dirty="0"/>
          </a:p>
        </p:txBody>
      </p:sp>
      <p:sp>
        <p:nvSpPr>
          <p:cNvPr id="4" name="Slide Number Placeholder 3"/>
          <p:cNvSpPr>
            <a:spLocks noGrp="1"/>
          </p:cNvSpPr>
          <p:nvPr>
            <p:ph type="sldNum" sz="quarter" idx="12"/>
          </p:nvPr>
        </p:nvSpPr>
        <p:spPr/>
        <p:txBody>
          <a:bodyPr/>
          <a:lstStyle/>
          <a:p>
            <a:fld id="{136B7B1E-4A4D-442F-A3DC-451189D66676}" type="slidenum">
              <a:rPr lang="en-US" smtClean="0"/>
              <a:pPr/>
              <a:t>15</a:t>
            </a:fld>
            <a:endParaRPr lang="en-US" dirty="0"/>
          </a:p>
        </p:txBody>
      </p:sp>
      <p:pic>
        <p:nvPicPr>
          <p:cNvPr id="31746" name="Picture 2"/>
          <p:cNvPicPr>
            <a:picLocks noChangeAspect="1" noChangeArrowheads="1"/>
          </p:cNvPicPr>
          <p:nvPr/>
        </p:nvPicPr>
        <p:blipFill>
          <a:blip r:embed="rId2" cstate="print"/>
          <a:srcRect/>
          <a:stretch>
            <a:fillRect/>
          </a:stretch>
        </p:blipFill>
        <p:spPr bwMode="auto">
          <a:xfrm>
            <a:off x="304800" y="1447800"/>
            <a:ext cx="5778324" cy="3581400"/>
          </a:xfrm>
          <a:prstGeom prst="rect">
            <a:avLst/>
          </a:prstGeom>
          <a:noFill/>
          <a:ln w="9525">
            <a:noFill/>
            <a:miter lim="800000"/>
            <a:headEnd/>
            <a:tailEnd/>
          </a:ln>
        </p:spPr>
      </p:pic>
      <p:pic>
        <p:nvPicPr>
          <p:cNvPr id="31748" name="Picture 4" descr="http://img.over-blog-kiwi.com/1/06/47/26/20150506/ob_b2d237_information-security.jpg"/>
          <p:cNvPicPr>
            <a:picLocks noChangeAspect="1" noChangeArrowheads="1"/>
          </p:cNvPicPr>
          <p:nvPr/>
        </p:nvPicPr>
        <p:blipFill>
          <a:blip r:embed="rId3" cstate="print"/>
          <a:srcRect/>
          <a:stretch>
            <a:fillRect/>
          </a:stretch>
        </p:blipFill>
        <p:spPr bwMode="auto">
          <a:xfrm>
            <a:off x="6248400" y="3733800"/>
            <a:ext cx="2743200" cy="1295400"/>
          </a:xfrm>
          <a:prstGeom prst="rect">
            <a:avLst/>
          </a:prstGeom>
          <a:noFill/>
        </p:spPr>
      </p:pic>
      <p:sp>
        <p:nvSpPr>
          <p:cNvPr id="31749" name="Rectangle 5"/>
          <p:cNvSpPr>
            <a:spLocks noChangeArrowheads="1"/>
          </p:cNvSpPr>
          <p:nvPr/>
        </p:nvSpPr>
        <p:spPr bwMode="auto">
          <a:xfrm>
            <a:off x="6248400" y="1828800"/>
            <a:ext cx="2743200" cy="15696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344488" marR="0" lvl="0" indent="-344488" algn="l" defTabSz="914400" rtl="0" eaLnBrk="1" fontAlgn="base" latinLnBrk="0" hangingPunct="1">
              <a:lnSpc>
                <a:spcPct val="100000"/>
              </a:lnSpc>
              <a:spcBef>
                <a:spcPct val="0"/>
              </a:spcBef>
              <a:spcAft>
                <a:spcPct val="0"/>
              </a:spcAft>
              <a:buClrTx/>
              <a:buSzTx/>
              <a:buFont typeface="Wingdings" pitchFamily="2" charset="2"/>
              <a:buChar char="ü"/>
              <a:tabLst>
                <a:tab pos="720725" algn="l"/>
              </a:tabLst>
            </a:pPr>
            <a:r>
              <a:rPr kumimoji="0" lang="th-TH" sz="2400" b="0" i="0" u="none" strike="noStrike" cap="none" normalizeH="0" baseline="0" dirty="0" smtClean="0">
                <a:ln>
                  <a:noFill/>
                </a:ln>
                <a:solidFill>
                  <a:schemeClr val="tx1"/>
                </a:solidFill>
                <a:effectLst/>
                <a:latin typeface="DilleniaUPC" pitchFamily="18" charset="-34"/>
                <a:ea typeface="Times New Roman" pitchFamily="18" charset="0"/>
                <a:cs typeface="DilleniaUPC" pitchFamily="18" charset="-34"/>
              </a:rPr>
              <a:t>การมีกระบวนการ </a:t>
            </a:r>
            <a:r>
              <a:rPr kumimoji="0" lang="en-US" sz="2400" b="0" i="0" u="none" strike="noStrike" cap="none" normalizeH="0" baseline="0" dirty="0" smtClean="0">
                <a:ln>
                  <a:noFill/>
                </a:ln>
                <a:solidFill>
                  <a:schemeClr val="tx1"/>
                </a:solidFill>
                <a:effectLst/>
                <a:latin typeface="DilleniaUPC" pitchFamily="18" charset="-34"/>
                <a:ea typeface="Times New Roman" pitchFamily="18" charset="0"/>
                <a:cs typeface="DilleniaUPC" pitchFamily="18" charset="-34"/>
              </a:rPr>
              <a:t>Computer Audit</a:t>
            </a:r>
            <a:endParaRPr kumimoji="0" lang="en-US" sz="1200" b="0" i="0" u="none" strike="noStrike" cap="none" normalizeH="0" baseline="0" dirty="0" smtClean="0">
              <a:ln>
                <a:noFill/>
              </a:ln>
              <a:solidFill>
                <a:schemeClr val="tx1"/>
              </a:solidFill>
              <a:effectLst/>
              <a:latin typeface="DilleniaUPC" pitchFamily="18" charset="-34"/>
              <a:cs typeface="DilleniaUPC" pitchFamily="18" charset="-34"/>
            </a:endParaRPr>
          </a:p>
          <a:p>
            <a:pPr marL="344488" marR="0" lvl="0" indent="-344488" algn="l" defTabSz="914400" rtl="0" eaLnBrk="0" fontAlgn="base" latinLnBrk="0" hangingPunct="0">
              <a:lnSpc>
                <a:spcPct val="100000"/>
              </a:lnSpc>
              <a:spcBef>
                <a:spcPct val="0"/>
              </a:spcBef>
              <a:spcAft>
                <a:spcPct val="0"/>
              </a:spcAft>
              <a:buClrTx/>
              <a:buSzTx/>
              <a:buFont typeface="Wingdings" pitchFamily="2" charset="2"/>
              <a:buChar char="ü"/>
              <a:tabLst>
                <a:tab pos="720725" algn="l"/>
              </a:tabLst>
            </a:pPr>
            <a:r>
              <a:rPr kumimoji="0" lang="th-TH" sz="2400" b="0" i="0" u="none" strike="noStrike" cap="none" normalizeH="0" baseline="0" dirty="0" smtClean="0">
                <a:ln>
                  <a:noFill/>
                </a:ln>
                <a:solidFill>
                  <a:schemeClr val="tx1"/>
                </a:solidFill>
                <a:effectLst/>
                <a:latin typeface="DilleniaUPC" pitchFamily="18" charset="-34"/>
                <a:ea typeface="Times New Roman" pitchFamily="18" charset="0"/>
                <a:cs typeface="DilleniaUPC" pitchFamily="18" charset="-34"/>
              </a:rPr>
              <a:t>การแก้ไขปัญหาหลังจากดำเนินการ </a:t>
            </a:r>
            <a:r>
              <a:rPr kumimoji="0" lang="en-US" sz="2400" b="0" i="0" u="none" strike="noStrike" cap="none" normalizeH="0" baseline="0" dirty="0" smtClean="0">
                <a:ln>
                  <a:noFill/>
                </a:ln>
                <a:solidFill>
                  <a:schemeClr val="tx1"/>
                </a:solidFill>
                <a:effectLst/>
                <a:latin typeface="DilleniaUPC" pitchFamily="18" charset="-34"/>
                <a:ea typeface="Times New Roman" pitchFamily="18" charset="0"/>
                <a:cs typeface="DilleniaUPC" pitchFamily="18" charset="-34"/>
              </a:rPr>
              <a:t>Computer Audit</a:t>
            </a:r>
            <a:endParaRPr kumimoji="0" lang="en-US" sz="3200" b="0" i="0" u="none" strike="noStrike" cap="none" normalizeH="0" baseline="0" dirty="0" smtClean="0">
              <a:ln>
                <a:noFill/>
              </a:ln>
              <a:solidFill>
                <a:schemeClr val="tx1"/>
              </a:solidFill>
              <a:effectLst/>
              <a:latin typeface="DilleniaUPC" pitchFamily="18" charset="-34"/>
              <a:cs typeface="DilleniaUPC" pitchFamily="18" charset="-34"/>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529612" y="2273300"/>
            <a:ext cx="2790557" cy="627063"/>
          </a:xfrm>
          <a:prstGeom prst="rect">
            <a:avLst/>
          </a:prstGeom>
          <a:noFill/>
          <a:ln w="9525">
            <a:noFill/>
            <a:miter lim="800000"/>
            <a:headEnd/>
            <a:tailEnd/>
          </a:ln>
        </p:spPr>
        <p:txBody>
          <a:bodyPr anchor="ctr"/>
          <a:lstStyle/>
          <a:p>
            <a:pPr fontAlgn="base">
              <a:lnSpc>
                <a:spcPct val="90000"/>
              </a:lnSpc>
              <a:spcBef>
                <a:spcPct val="0"/>
              </a:spcBef>
              <a:spcAft>
                <a:spcPct val="0"/>
              </a:spcAft>
            </a:pPr>
            <a:r>
              <a:rPr lang="en-US" sz="4800" dirty="0">
                <a:solidFill>
                  <a:srgbClr val="408FC7"/>
                </a:solidFill>
                <a:latin typeface="Arial" pitchFamily="34" charset="0"/>
                <a:cs typeface="Arial" pitchFamily="34" charset="0"/>
              </a:rPr>
              <a:t>THANK</a:t>
            </a:r>
            <a:endParaRPr lang="th-TH" sz="4800" dirty="0">
              <a:solidFill>
                <a:srgbClr val="408FC7"/>
              </a:solidFill>
              <a:latin typeface="Arial" pitchFamily="34" charset="0"/>
              <a:cs typeface="Angsana New" pitchFamily="18" charset="-34"/>
            </a:endParaRPr>
          </a:p>
        </p:txBody>
      </p:sp>
      <p:sp>
        <p:nvSpPr>
          <p:cNvPr id="10" name="Title 1"/>
          <p:cNvSpPr txBox="1">
            <a:spLocks/>
          </p:cNvSpPr>
          <p:nvPr/>
        </p:nvSpPr>
        <p:spPr bwMode="auto">
          <a:xfrm>
            <a:off x="3344863" y="2530475"/>
            <a:ext cx="3128962" cy="1466850"/>
          </a:xfrm>
          <a:prstGeom prst="rect">
            <a:avLst/>
          </a:prstGeom>
          <a:noFill/>
          <a:ln w="9525">
            <a:noFill/>
            <a:miter lim="800000"/>
            <a:headEnd/>
            <a:tailEnd/>
          </a:ln>
        </p:spPr>
        <p:txBody>
          <a:bodyPr anchor="b"/>
          <a:lstStyle/>
          <a:p>
            <a:pPr fontAlgn="base">
              <a:lnSpc>
                <a:spcPct val="90000"/>
              </a:lnSpc>
              <a:spcBef>
                <a:spcPct val="0"/>
              </a:spcBef>
              <a:spcAft>
                <a:spcPct val="0"/>
              </a:spcAft>
            </a:pPr>
            <a:r>
              <a:rPr lang="en-US" sz="9000" b="1" dirty="0">
                <a:solidFill>
                  <a:srgbClr val="18467A"/>
                </a:solidFill>
                <a:latin typeface="Arial" pitchFamily="34" charset="0"/>
                <a:cs typeface="Arial" pitchFamily="34" charset="0"/>
              </a:rPr>
              <a:t>YOU</a:t>
            </a:r>
            <a:endParaRPr lang="th-TH" sz="9000" b="1" dirty="0">
              <a:solidFill>
                <a:srgbClr val="18467A"/>
              </a:solidFill>
              <a:latin typeface="Arial" pitchFamily="34" charset="0"/>
              <a:cs typeface="Angsana New" pitchFamily="18" charset="-34"/>
            </a:endParaRPr>
          </a:p>
        </p:txBody>
      </p:sp>
      <p:pic>
        <p:nvPicPr>
          <p:cNvPr id="1028" name="Picture 4" descr="http://www.anp.net/Portals/229486/images/IT-audit.jpg"/>
          <p:cNvPicPr>
            <a:picLocks noChangeAspect="1" noChangeArrowheads="1"/>
          </p:cNvPicPr>
          <p:nvPr/>
        </p:nvPicPr>
        <p:blipFill>
          <a:blip r:embed="rId2" cstate="print"/>
          <a:srcRect/>
          <a:stretch>
            <a:fillRect/>
          </a:stretch>
        </p:blipFill>
        <p:spPr bwMode="auto">
          <a:xfrm>
            <a:off x="5334000" y="4648200"/>
            <a:ext cx="3124200" cy="1684078"/>
          </a:xfrm>
          <a:prstGeom prst="rect">
            <a:avLst/>
          </a:prstGeom>
          <a:noFill/>
        </p:spPr>
      </p:pic>
      <p:sp>
        <p:nvSpPr>
          <p:cNvPr id="12" name="TextBox 11"/>
          <p:cNvSpPr txBox="1"/>
          <p:nvPr/>
        </p:nvSpPr>
        <p:spPr>
          <a:xfrm>
            <a:off x="2873086" y="6488668"/>
            <a:ext cx="1546514" cy="369332"/>
          </a:xfrm>
          <a:prstGeom prst="rect">
            <a:avLst/>
          </a:prstGeom>
          <a:noFill/>
        </p:spPr>
        <p:txBody>
          <a:bodyPr wrap="none" rtlCol="0">
            <a:spAutoFit/>
          </a:bodyPr>
          <a:lstStyle/>
          <a:p>
            <a:r>
              <a:rPr lang="en-US" dirty="0" smtClean="0">
                <a:solidFill>
                  <a:schemeClr val="bg1"/>
                </a:solidFill>
              </a:rPr>
              <a:t>www.tris.co.th</a:t>
            </a:r>
            <a:endParaRPr lang="th-TH" dirty="0">
              <a:solidFill>
                <a:schemeClr val="bg1"/>
              </a:solidFill>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685800"/>
            <a:ext cx="7886700" cy="4351338"/>
          </a:xfrm>
        </p:spPr>
        <p:txBody>
          <a:bodyPr/>
          <a:lstStyle/>
          <a:p>
            <a:r>
              <a:rPr lang="th-TH" sz="1600" dirty="0" smtClean="0"/>
              <a:t>โรงผลิตน้ำ มีอุโมงค์ปล่อยน้ำ เส้นผ่าศูนย์กลางสามเมตร แล้วท่อค่อยๆลดลง จนถึงท่อที่บ้าน เส้นผ่าศูนย์กลางประมาณหนึ่งนิ้ว</a:t>
            </a:r>
            <a:endParaRPr lang="en-US" sz="1600" dirty="0" smtClean="0"/>
          </a:p>
          <a:p>
            <a:r>
              <a:rPr lang="th-TH" sz="1600" dirty="0" err="1" smtClean="0"/>
              <a:t>กปน</a:t>
            </a:r>
            <a:r>
              <a:rPr lang="th-TH" sz="1600" dirty="0" smtClean="0"/>
              <a:t> มีสามส่วน คือ กองดูนโยบายกลยุทธ์ โครงสร้างพื้นฐาน ซอฟท์แวร์</a:t>
            </a:r>
          </a:p>
          <a:p>
            <a:r>
              <a:rPr lang="th-TH" sz="1600" dirty="0" err="1" smtClean="0"/>
              <a:t>กปน</a:t>
            </a:r>
            <a:r>
              <a:rPr lang="th-TH" sz="1600" dirty="0" smtClean="0"/>
              <a:t> มีคณะ คือ </a:t>
            </a:r>
            <a:r>
              <a:rPr lang="en-US" sz="1600" dirty="0" smtClean="0"/>
              <a:t>it strategy committee, it steering committee </a:t>
            </a:r>
            <a:r>
              <a:rPr lang="th-TH" sz="1600" dirty="0" smtClean="0"/>
              <a:t>(ประกอบด้วยผู้แทนทุกสายงาน เพื่อให้รู้ว่าความสำคัญที่ต้องทำงานแต่ละสายมีอะไรบ้าง</a:t>
            </a:r>
          </a:p>
          <a:p>
            <a:r>
              <a:rPr lang="th-TH" sz="1600" dirty="0" smtClean="0"/>
              <a:t>การนำระบบใหม่มาใช้ </a:t>
            </a:r>
            <a:r>
              <a:rPr lang="th-TH" sz="1600" dirty="0" err="1" smtClean="0"/>
              <a:t>กปน</a:t>
            </a:r>
            <a:r>
              <a:rPr lang="th-TH" sz="1600" dirty="0" smtClean="0"/>
              <a:t> จะต้องให้ </a:t>
            </a:r>
            <a:r>
              <a:rPr lang="en-US" sz="1600" dirty="0" smtClean="0"/>
              <a:t>user </a:t>
            </a:r>
            <a:r>
              <a:rPr lang="th-TH" sz="1600" dirty="0" smtClean="0"/>
              <a:t>ยอมรับก่อน</a:t>
            </a:r>
          </a:p>
          <a:p>
            <a:r>
              <a:rPr lang="th-TH" sz="1600" dirty="0" smtClean="0"/>
              <a:t>มีการทำคู่มือ</a:t>
            </a:r>
          </a:p>
          <a:p>
            <a:r>
              <a:rPr lang="th-TH" sz="1600" dirty="0" smtClean="0"/>
              <a:t>มีการติดตามว่ามีการดำเนินโครงการได้ตามที่ประเมินไว้ตั้งแต่แรกหรือไม่</a:t>
            </a:r>
          </a:p>
          <a:p>
            <a:r>
              <a:rPr lang="th-TH" sz="1600" dirty="0" err="1" smtClean="0"/>
              <a:t>กปน</a:t>
            </a:r>
            <a:r>
              <a:rPr lang="th-TH" sz="1600" dirty="0" smtClean="0"/>
              <a:t> จะแยกเป็นสองงาน คืองานโครงการใหญ่ (มีหลายฝ่ายร่วม) และโครงการ </a:t>
            </a:r>
            <a:r>
              <a:rPr lang="en-US" sz="1600" dirty="0" smtClean="0"/>
              <a:t>IT </a:t>
            </a:r>
            <a:r>
              <a:rPr lang="th-TH" sz="1600" dirty="0" smtClean="0"/>
              <a:t>และแยกการติดตามสองงานชัดเจน</a:t>
            </a:r>
          </a:p>
          <a:p>
            <a:r>
              <a:rPr lang="th-TH" sz="1600" dirty="0" smtClean="0"/>
              <a:t>การกำหนดสิทธิผู้ใช้ต้องมีลายลักษณ์อักษร ว่าใครมีสิทธิ์ได้ใช้โปรแกรมตัวนี้ โดยเฉพาะการเงิน บัญชี เช่น เก็บ </a:t>
            </a:r>
            <a:r>
              <a:rPr lang="en-US" sz="1600" dirty="0" smtClean="0"/>
              <a:t>log </a:t>
            </a:r>
            <a:r>
              <a:rPr lang="th-TH" sz="1600" dirty="0" smtClean="0"/>
              <a:t>การเข้าใช้ เวลาที่ใช้งาน</a:t>
            </a:r>
          </a:p>
          <a:p>
            <a:r>
              <a:rPr lang="th-TH" sz="1600" dirty="0" smtClean="0"/>
              <a:t>การรับชำระค่าน้ำต้องไปขออนุญาตกรมสรรพากรก่อน  และต้องมีระบบ </a:t>
            </a:r>
            <a:r>
              <a:rPr lang="en-US" sz="1600" dirty="0" smtClean="0"/>
              <a:t>AD </a:t>
            </a:r>
            <a:r>
              <a:rPr lang="th-TH" sz="1600" dirty="0" smtClean="0"/>
              <a:t>แจ้งรหัสพนักงานลงไปเพื่อเข้าใช้เครื่อง เมื่อไหร่ ใช้ </a:t>
            </a:r>
            <a:r>
              <a:rPr lang="en-US" sz="1600" dirty="0" smtClean="0"/>
              <a:t>app </a:t>
            </a:r>
            <a:r>
              <a:rPr lang="th-TH" sz="1600" dirty="0" smtClean="0"/>
              <a:t>อะไร</a:t>
            </a:r>
          </a:p>
          <a:p>
            <a:r>
              <a:rPr lang="th-TH" sz="1600" dirty="0" smtClean="0"/>
              <a:t>ระบบป้องกันการบุกรุก </a:t>
            </a:r>
            <a:r>
              <a:rPr lang="en-US" sz="1600" dirty="0" smtClean="0"/>
              <a:t>firewall virus </a:t>
            </a:r>
            <a:r>
              <a:rPr lang="th-TH" sz="1600" dirty="0" smtClean="0"/>
              <a:t> </a:t>
            </a:r>
            <a:r>
              <a:rPr lang="th-TH" sz="1600" dirty="0" err="1" smtClean="0"/>
              <a:t>และตส</a:t>
            </a:r>
            <a:r>
              <a:rPr lang="th-TH" sz="1600" dirty="0" smtClean="0"/>
              <a:t> มาตรวจว่าติดตั้งทุกเครื่องหรือไม่</a:t>
            </a:r>
          </a:p>
          <a:p>
            <a:r>
              <a:rPr lang="th-TH" sz="1600" dirty="0" err="1" smtClean="0"/>
              <a:t>กปน</a:t>
            </a:r>
            <a:r>
              <a:rPr lang="th-TH" sz="1600" dirty="0" smtClean="0"/>
              <a:t> เคยโดน</a:t>
            </a:r>
            <a:r>
              <a:rPr lang="th-TH" sz="1600" dirty="0" err="1" smtClean="0"/>
              <a:t>ไวรัส</a:t>
            </a:r>
            <a:r>
              <a:rPr lang="th-TH" sz="1600" dirty="0" smtClean="0"/>
              <a:t> เพราะไม่มีการอัพเดทตัว</a:t>
            </a:r>
            <a:r>
              <a:rPr lang="th-TH" sz="1600" dirty="0" err="1" smtClean="0"/>
              <a:t>ไวรัส</a:t>
            </a:r>
            <a:r>
              <a:rPr lang="th-TH" sz="1600" dirty="0" smtClean="0"/>
              <a:t> คือติดตั้งแต่ไม่อัพเดท เสียข้อมูลของเครื่องนั้นทั้งหมด ดังนั้นข้อมูล</a:t>
            </a:r>
          </a:p>
          <a:p>
            <a:r>
              <a:rPr lang="th-TH" sz="1600" dirty="0" err="1" smtClean="0"/>
              <a:t>กปน</a:t>
            </a:r>
            <a:r>
              <a:rPr lang="th-TH" sz="1600" dirty="0" smtClean="0"/>
              <a:t> เอากรอบ </a:t>
            </a:r>
            <a:r>
              <a:rPr lang="en-US" sz="1600" dirty="0" err="1" smtClean="0"/>
              <a:t>iso</a:t>
            </a:r>
            <a:r>
              <a:rPr lang="en-US" sz="1600" dirty="0" smtClean="0"/>
              <a:t> 27000</a:t>
            </a:r>
            <a:r>
              <a:rPr lang="th-TH" sz="1600" dirty="0" smtClean="0"/>
              <a:t> มาใช้กับเครื่องแม่ข่ายสำคัญ  จนตอนนี้ได้รับรองแล้ว </a:t>
            </a:r>
            <a:r>
              <a:rPr lang="en-US" sz="1600" dirty="0" err="1" smtClean="0"/>
              <a:t>vesion</a:t>
            </a:r>
            <a:r>
              <a:rPr lang="en-US" sz="1600" dirty="0" smtClean="0"/>
              <a:t> 2015 </a:t>
            </a:r>
            <a:r>
              <a:rPr lang="th-TH" sz="1600" dirty="0" smtClean="0"/>
              <a:t>อยากให้ศึกษากรอบ จะมีเรื่องคน อุปกรณ์ การเข้าถึงอุปกรณ์ ทำออกมาให้เป็นเอกสาร เป็นระบบ ระเบียบชัดเจน และ</a:t>
            </a:r>
            <a:r>
              <a:rPr lang="th-TH" sz="1600" dirty="0" err="1" smtClean="0"/>
              <a:t>ให้ตส</a:t>
            </a:r>
            <a:r>
              <a:rPr lang="th-TH" sz="1600" dirty="0" smtClean="0"/>
              <a:t> มาตรวจได้ง่าย </a:t>
            </a:r>
          </a:p>
          <a:p>
            <a:r>
              <a:rPr lang="th-TH" sz="1600" dirty="0" err="1" smtClean="0"/>
              <a:t>ตส</a:t>
            </a:r>
            <a:r>
              <a:rPr lang="th-TH" sz="1600" dirty="0" smtClean="0"/>
              <a:t> ภายในมาตรวจตามมาตรฐานก่อน และค่อยไปขอการตรวจสอบจาก </a:t>
            </a:r>
            <a:r>
              <a:rPr lang="en-US" sz="1600" dirty="0" smtClean="0"/>
              <a:t>outsource </a:t>
            </a:r>
            <a:r>
              <a:rPr lang="th-TH" sz="1600" dirty="0" smtClean="0"/>
              <a:t>ข้างนอก </a:t>
            </a:r>
          </a:p>
          <a:p>
            <a:r>
              <a:rPr lang="th-TH" sz="1600" dirty="0" smtClean="0"/>
              <a:t>อยากให้เอากรอบ </a:t>
            </a:r>
            <a:r>
              <a:rPr lang="en-US" sz="1600" dirty="0" smtClean="0"/>
              <a:t>27000 </a:t>
            </a:r>
            <a:r>
              <a:rPr lang="th-TH" sz="1600" dirty="0" smtClean="0"/>
              <a:t>มา</a:t>
            </a:r>
            <a:r>
              <a:rPr lang="en-US" sz="1600" dirty="0" smtClean="0"/>
              <a:t> apply </a:t>
            </a:r>
            <a:r>
              <a:rPr lang="th-TH" sz="1600" dirty="0" smtClean="0"/>
              <a:t>หัวใจหลักคือ คอมและคนปลอดภัย ข้อมูลพร้อมใช้ </a:t>
            </a:r>
          </a:p>
          <a:p>
            <a:endParaRPr lang="th-TH" sz="1600" dirty="0" smtClean="0"/>
          </a:p>
          <a:p>
            <a:endParaRPr lang="en-US" sz="1600" dirty="0" smtClean="0"/>
          </a:p>
          <a:p>
            <a:endParaRPr lang="th-TH" sz="1600" dirty="0" smtClean="0"/>
          </a:p>
          <a:p>
            <a:endParaRPr lang="en-US" sz="16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8650" y="609600"/>
            <a:ext cx="7886700" cy="5567363"/>
          </a:xfrm>
        </p:spPr>
        <p:txBody>
          <a:bodyPr/>
          <a:lstStyle/>
          <a:p>
            <a:r>
              <a:rPr lang="th-TH" sz="1800" dirty="0" smtClean="0"/>
              <a:t>การบำรุงรักษาอุปกรณ์ ต้องคอยดูแล</a:t>
            </a:r>
          </a:p>
          <a:p>
            <a:r>
              <a:rPr lang="th-TH" sz="1800" dirty="0" err="1" smtClean="0"/>
              <a:t>กปน</a:t>
            </a:r>
            <a:r>
              <a:rPr lang="th-TH" sz="1800" dirty="0" smtClean="0"/>
              <a:t> มีห้อง </a:t>
            </a:r>
            <a:r>
              <a:rPr lang="en-US" sz="1800" dirty="0" smtClean="0"/>
              <a:t>data center </a:t>
            </a:r>
            <a:r>
              <a:rPr lang="th-TH" sz="1800" dirty="0" smtClean="0"/>
              <a:t>คนที่เข้าได้คือมีรายชื่อว่าถูกอนุญาตให้เข้าได้ หรือแขกมา ต้องมีการลงนามก่อน  มี </a:t>
            </a:r>
            <a:r>
              <a:rPr lang="en-US" sz="1800" dirty="0" smtClean="0"/>
              <a:t>access card </a:t>
            </a:r>
            <a:endParaRPr lang="th-TH" sz="1800" dirty="0" smtClean="0"/>
          </a:p>
          <a:p>
            <a:r>
              <a:rPr lang="th-TH" sz="1800" dirty="0" smtClean="0"/>
              <a:t>มีการออกระเบียบการรักษาความมั่นคงปลอดภัยสารสนเทศ ใช้กับพนักงาน และคนนอกว่า แต่ละระดับ (ผู้บริหาร และผู้ปฏิบัติสามารถเข้าถึงอะไรได้บ้าง และรับผิดอะไรได้บ้าง) และมีการแยกวิธีปฏิบัติออกจากระเบียบ และปรับปรุงวิธีปฏิบัติให้เป็นปัจจุบันเสมอ จะได้ไม่ต้องแก้ระเบียบ (ระเบียบต้องผ่านบอร์ด) </a:t>
            </a:r>
          </a:p>
          <a:p>
            <a:r>
              <a:rPr lang="th-TH" sz="1800" dirty="0" smtClean="0"/>
              <a:t>ออกระเบียบว่าห้ามนำข้อมูลที่ไม่ได้รับอนุญาตให้บุคคลภายนอก สร้างเป็นกรอบ และประกาศให้ทราบ ถ้าทำ ก็ถือว่าผิดวินัย</a:t>
            </a:r>
          </a:p>
          <a:p>
            <a:r>
              <a:rPr lang="th-TH" sz="1800" dirty="0" smtClean="0"/>
              <a:t>มีรหัสแต่ละระบบงาน มีผู้ควบคุมบัญชีผู้ใช้ ให้อัพเดทตลอด เช่น ผู้เกษียณต้องถูกนำออกไป  เพราะ </a:t>
            </a:r>
            <a:r>
              <a:rPr lang="th-TH" sz="1800" dirty="0" err="1" smtClean="0"/>
              <a:t>กปน</a:t>
            </a:r>
            <a:r>
              <a:rPr lang="th-TH" sz="1800" dirty="0" smtClean="0"/>
              <a:t> ไม่ได้มีบทบังคับกับผู้เกษียณ มีแค่เฉพาะพนักงาน กับผู้เกี่ยวข้อง</a:t>
            </a:r>
          </a:p>
          <a:p>
            <a:r>
              <a:rPr lang="th-TH" sz="1800" dirty="0" smtClean="0"/>
              <a:t>มีศูนย์หลัก สำรอง ห่างกัน </a:t>
            </a:r>
            <a:r>
              <a:rPr lang="en-US" sz="1800" dirty="0" smtClean="0"/>
              <a:t>18 </a:t>
            </a:r>
            <a:r>
              <a:rPr lang="th-TH" sz="1800" dirty="0" smtClean="0"/>
              <a:t>กม </a:t>
            </a:r>
            <a:r>
              <a:rPr lang="en-US" sz="1800" dirty="0" smtClean="0"/>
              <a:t> </a:t>
            </a:r>
            <a:r>
              <a:rPr lang="th-TH" sz="1800" dirty="0" smtClean="0"/>
              <a:t>หากเกิดเรื่องศูนย์หลัก ศูนย์สำรองจะต้องทำงานได้ภายใน </a:t>
            </a:r>
            <a:r>
              <a:rPr lang="en-US" sz="1800" dirty="0" smtClean="0"/>
              <a:t>xx </a:t>
            </a:r>
            <a:r>
              <a:rPr lang="th-TH" sz="1800" dirty="0" smtClean="0"/>
              <a:t>ชม </a:t>
            </a:r>
            <a:r>
              <a:rPr lang="en-US" sz="1800" dirty="0" smtClean="0"/>
              <a:t> </a:t>
            </a:r>
            <a:r>
              <a:rPr lang="th-TH" sz="1800" dirty="0" smtClean="0"/>
              <a:t>และมีการฝึกซ้อมทุกปี</a:t>
            </a:r>
          </a:p>
          <a:p>
            <a:r>
              <a:rPr lang="th-TH" sz="1800" dirty="0" err="1" smtClean="0"/>
              <a:t>กปน</a:t>
            </a:r>
            <a:r>
              <a:rPr lang="th-TH" sz="1800" dirty="0" smtClean="0"/>
              <a:t> มีการออกกฎบัตรสำหรับผู้บริหาร และพนักงาน หน้าที่ต้องทำอะไร </a:t>
            </a:r>
            <a:r>
              <a:rPr lang="en-US" sz="1800" dirty="0" smtClean="0"/>
              <a:t>job des </a:t>
            </a:r>
            <a:r>
              <a:rPr lang="th-TH" sz="1800" dirty="0" smtClean="0"/>
              <a:t>ต้องชัด ถ้าไม่ชัด หน่วยงาน</a:t>
            </a:r>
            <a:r>
              <a:rPr lang="th-TH" sz="1800" dirty="0" err="1" smtClean="0"/>
              <a:t>ตสจะ</a:t>
            </a:r>
            <a:r>
              <a:rPr lang="th-TH" sz="1800" dirty="0" smtClean="0"/>
              <a:t>มาตรวจสอบได้ไม่ชัดเจน  ใครมีหน้าที่พัฒนา ดูแล </a:t>
            </a:r>
            <a:r>
              <a:rPr lang="en-US" sz="1800" dirty="0" smtClean="0"/>
              <a:t>infra </a:t>
            </a:r>
            <a:r>
              <a:rPr lang="th-TH" sz="1800" dirty="0" smtClean="0"/>
              <a:t>นโยบาย และต้องไม่ </a:t>
            </a:r>
            <a:r>
              <a:rPr lang="en-US" sz="1800" dirty="0" smtClean="0"/>
              <a:t>conflict of </a:t>
            </a:r>
            <a:r>
              <a:rPr lang="en-US" sz="1800" dirty="0" err="1" smtClean="0"/>
              <a:t>int</a:t>
            </a:r>
            <a:r>
              <a:rPr lang="en-US" sz="1800" dirty="0" smtClean="0"/>
              <a:t> </a:t>
            </a:r>
            <a:r>
              <a:rPr lang="th-TH" sz="1800" dirty="0" smtClean="0"/>
              <a:t>ระหว่าง สามส่วนนี้กันเอง</a:t>
            </a:r>
            <a:endParaRPr lang="en-US" sz="180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685800"/>
            <a:ext cx="7886700" cy="4351338"/>
          </a:xfrm>
        </p:spPr>
        <p:txBody>
          <a:bodyPr/>
          <a:lstStyle/>
          <a:p>
            <a:r>
              <a:rPr lang="th-TH" sz="1800" dirty="0" smtClean="0"/>
              <a:t>ต้องมีการประเมินความเสี่ยงก่อน แล้ว </a:t>
            </a:r>
            <a:r>
              <a:rPr lang="th-TH" sz="1800" dirty="0" err="1" smtClean="0"/>
              <a:t>ตส</a:t>
            </a:r>
            <a:r>
              <a:rPr lang="th-TH" sz="1800" dirty="0" smtClean="0"/>
              <a:t> มาคุยกัน เช่น การควบคุมทั่วไป </a:t>
            </a:r>
            <a:r>
              <a:rPr lang="en-US" sz="1800" dirty="0" smtClean="0"/>
              <a:t>ITG general control </a:t>
            </a:r>
            <a:r>
              <a:rPr lang="th-TH" sz="1800" dirty="0" smtClean="0"/>
              <a:t>จะตรวจประจำ คือเริ่มจากการวางแผนกลยุทธ์ </a:t>
            </a:r>
            <a:r>
              <a:rPr lang="th-TH" sz="1800" dirty="0" err="1" smtClean="0"/>
              <a:t>แผนปฏบัติ</a:t>
            </a:r>
            <a:r>
              <a:rPr lang="th-TH" sz="1800" dirty="0" smtClean="0"/>
              <a:t>งาน </a:t>
            </a:r>
            <a:r>
              <a:rPr lang="en-US" sz="1800" dirty="0" smtClean="0"/>
              <a:t>IT </a:t>
            </a:r>
            <a:r>
              <a:rPr lang="th-TH" sz="1800" dirty="0" smtClean="0"/>
              <a:t>มี </a:t>
            </a:r>
            <a:r>
              <a:rPr lang="en-US" sz="1800" dirty="0" smtClean="0"/>
              <a:t>control </a:t>
            </a:r>
            <a:r>
              <a:rPr lang="th-TH" sz="1800" dirty="0" smtClean="0"/>
              <a:t>เหมาะ</a:t>
            </a:r>
            <a:r>
              <a:rPr lang="th-TH" sz="1800" dirty="0" err="1" smtClean="0"/>
              <a:t>สมมั้ย</a:t>
            </a:r>
            <a:r>
              <a:rPr lang="th-TH" sz="1800" dirty="0" smtClean="0"/>
              <a:t> หรือดู ระเบียบวิธีปฏิบัติ การจัดหา </a:t>
            </a:r>
            <a:r>
              <a:rPr lang="en-US" sz="1800" dirty="0" smtClean="0"/>
              <a:t>hardware software </a:t>
            </a:r>
            <a:r>
              <a:rPr lang="th-TH" sz="1800" dirty="0" smtClean="0"/>
              <a:t>การ </a:t>
            </a:r>
            <a:r>
              <a:rPr lang="en-US" sz="1800" dirty="0" smtClean="0"/>
              <a:t>implement</a:t>
            </a:r>
            <a:r>
              <a:rPr lang="th-TH" sz="1800" dirty="0" smtClean="0"/>
              <a:t> ต้องดูจุดควบคุมตรงนั้น ต่อมาดูว่ามีการใช้งานเต็มที่</a:t>
            </a:r>
            <a:r>
              <a:rPr lang="th-TH" sz="1800" dirty="0" err="1" smtClean="0"/>
              <a:t>มั้ย</a:t>
            </a:r>
            <a:r>
              <a:rPr lang="th-TH" sz="1800" dirty="0" smtClean="0"/>
              <a:t> มีการดูแลบำรุงรักษา</a:t>
            </a:r>
            <a:r>
              <a:rPr lang="th-TH" sz="1800" dirty="0" err="1" smtClean="0"/>
              <a:t>ดีมั้ย</a:t>
            </a:r>
            <a:r>
              <a:rPr lang="th-TH" sz="1800" dirty="0" smtClean="0"/>
              <a:t> </a:t>
            </a:r>
          </a:p>
          <a:p>
            <a:r>
              <a:rPr lang="th-TH" sz="1800" dirty="0" smtClean="0"/>
              <a:t>การควบคุมด้าน </a:t>
            </a:r>
            <a:r>
              <a:rPr lang="en-US" sz="1800" dirty="0" smtClean="0"/>
              <a:t>ITG c </a:t>
            </a:r>
            <a:r>
              <a:rPr lang="th-TH" sz="1800" dirty="0" smtClean="0"/>
              <a:t>จะใช้กรอบ </a:t>
            </a:r>
            <a:r>
              <a:rPr lang="en-US" sz="1800" dirty="0" err="1" smtClean="0"/>
              <a:t>cobit</a:t>
            </a:r>
            <a:r>
              <a:rPr lang="en-US" sz="1800" dirty="0" smtClean="0"/>
              <a:t> </a:t>
            </a:r>
            <a:r>
              <a:rPr lang="th-TH" sz="1800" dirty="0" smtClean="0"/>
              <a:t>มาเป็น </a:t>
            </a:r>
            <a:r>
              <a:rPr lang="en-US" sz="1800" dirty="0" smtClean="0"/>
              <a:t>framework </a:t>
            </a:r>
            <a:r>
              <a:rPr lang="th-TH" sz="1800" dirty="0" smtClean="0"/>
              <a:t>เพราะครอบคลุม </a:t>
            </a:r>
            <a:r>
              <a:rPr lang="en-US" sz="1800" dirty="0" smtClean="0"/>
              <a:t>area </a:t>
            </a:r>
            <a:r>
              <a:rPr lang="th-TH" sz="1800" dirty="0" smtClean="0"/>
              <a:t>ทั้งหมด ของ </a:t>
            </a:r>
            <a:r>
              <a:rPr lang="en-US" sz="1800" dirty="0" smtClean="0"/>
              <a:t>IT </a:t>
            </a:r>
            <a:r>
              <a:rPr lang="th-TH" sz="1800" dirty="0" smtClean="0"/>
              <a:t>การเลือกดูว่าจะ</a:t>
            </a:r>
            <a:r>
              <a:rPr lang="th-TH" sz="1800" dirty="0" err="1" smtClean="0"/>
              <a:t>เลือกตส</a:t>
            </a:r>
            <a:r>
              <a:rPr lang="th-TH" sz="1800" dirty="0" smtClean="0"/>
              <a:t> อะไร ก็ต้องมีการประเมินความเสี่ยงอีกครั้ง ว่าเราจะ </a:t>
            </a:r>
            <a:r>
              <a:rPr lang="th-TH" sz="1800" dirty="0" err="1" smtClean="0"/>
              <a:t>ตส</a:t>
            </a:r>
            <a:r>
              <a:rPr lang="th-TH" sz="1800" dirty="0" smtClean="0"/>
              <a:t> อะไร เพราะคน เวลา มันจำกัด ไม่</a:t>
            </a:r>
            <a:r>
              <a:rPr lang="th-TH" sz="1800" dirty="0" err="1" smtClean="0"/>
              <a:t>สามารถตส</a:t>
            </a:r>
            <a:r>
              <a:rPr lang="th-TH" sz="1800" dirty="0" smtClean="0"/>
              <a:t>ได้ครบตามกรอบ </a:t>
            </a:r>
            <a:r>
              <a:rPr lang="en-US" sz="1800" dirty="0" err="1" smtClean="0"/>
              <a:t>cobit</a:t>
            </a:r>
            <a:r>
              <a:rPr lang="en-US" sz="1800" dirty="0" smtClean="0"/>
              <a:t> </a:t>
            </a:r>
            <a:r>
              <a:rPr lang="th-TH" sz="1800" dirty="0" smtClean="0"/>
              <a:t>ก็จะตรวจ </a:t>
            </a:r>
            <a:r>
              <a:rPr lang="en-US" sz="1800" dirty="0" smtClean="0"/>
              <a:t>ITG c </a:t>
            </a:r>
            <a:r>
              <a:rPr lang="th-TH" sz="1800" dirty="0" smtClean="0"/>
              <a:t>ก่อนอันดับแรก รวมถึงระบบงานสำคัญที่จะมีผลกระทบชื่อเสียง การเงิน เช่น ระบบงาน </a:t>
            </a:r>
            <a:r>
              <a:rPr lang="en-US" sz="1800" dirty="0" err="1" smtClean="0"/>
              <a:t>cbs</a:t>
            </a:r>
            <a:r>
              <a:rPr lang="en-US" sz="1800" dirty="0" smtClean="0"/>
              <a:t> sap </a:t>
            </a:r>
            <a:r>
              <a:rPr lang="en-US" sz="1800" dirty="0" err="1" smtClean="0"/>
              <a:t>gis</a:t>
            </a:r>
            <a:r>
              <a:rPr lang="en-US" sz="1800" dirty="0" smtClean="0"/>
              <a:t> </a:t>
            </a:r>
            <a:r>
              <a:rPr lang="th-TH" sz="1800" dirty="0" smtClean="0"/>
              <a:t>คือมีความเสียงสุด </a:t>
            </a:r>
            <a:r>
              <a:rPr lang="en-US" sz="1800" dirty="0" smtClean="0"/>
              <a:t>  </a:t>
            </a:r>
            <a:r>
              <a:rPr lang="th-TH" sz="1800" dirty="0" smtClean="0"/>
              <a:t>หรือมาจากคอมเม้นของ </a:t>
            </a:r>
            <a:r>
              <a:rPr lang="en-US" sz="1800" dirty="0" smtClean="0"/>
              <a:t>audit committee</a:t>
            </a:r>
          </a:p>
          <a:p>
            <a:r>
              <a:rPr lang="th-TH" sz="1800" dirty="0" err="1" smtClean="0"/>
              <a:t>ตส</a:t>
            </a:r>
            <a:r>
              <a:rPr lang="th-TH" sz="1800" dirty="0" smtClean="0"/>
              <a:t> การดำเนินงานตามกรอบ </a:t>
            </a:r>
            <a:r>
              <a:rPr lang="en-US" sz="1800" dirty="0" smtClean="0"/>
              <a:t>ISO </a:t>
            </a:r>
            <a:r>
              <a:rPr lang="th-TH" sz="1800" dirty="0" smtClean="0"/>
              <a:t>ก่อนไปขอรับ </a:t>
            </a:r>
            <a:r>
              <a:rPr lang="en-US" sz="1800" dirty="0" err="1" smtClean="0"/>
              <a:t>Cer</a:t>
            </a:r>
            <a:r>
              <a:rPr lang="en-US" sz="1800" dirty="0" smtClean="0"/>
              <a:t> </a:t>
            </a:r>
            <a:r>
              <a:rPr lang="th-TH" sz="1800" dirty="0" smtClean="0"/>
              <a:t>จริง </a:t>
            </a:r>
            <a:r>
              <a:rPr lang="en-US" sz="1800" dirty="0" smtClean="0"/>
              <a:t>27001</a:t>
            </a:r>
          </a:p>
          <a:p>
            <a:r>
              <a:rPr lang="th-TH" sz="1800" dirty="0" err="1" smtClean="0"/>
              <a:t>กปน</a:t>
            </a:r>
            <a:r>
              <a:rPr lang="th-TH" sz="1800" dirty="0" smtClean="0"/>
              <a:t> เคยจ้าง </a:t>
            </a:r>
            <a:r>
              <a:rPr lang="en-US" sz="1800" dirty="0" err="1" smtClean="0"/>
              <a:t>pwc</a:t>
            </a:r>
            <a:r>
              <a:rPr lang="en-US" sz="1800" dirty="0" smtClean="0"/>
              <a:t> </a:t>
            </a:r>
            <a:r>
              <a:rPr lang="th-TH" sz="1800" dirty="0" smtClean="0"/>
              <a:t>มาช่วยตอนเริ่มแรก</a:t>
            </a:r>
          </a:p>
          <a:p>
            <a:r>
              <a:rPr lang="th-TH" sz="1800" dirty="0" err="1" smtClean="0"/>
              <a:t>การตส</a:t>
            </a:r>
            <a:r>
              <a:rPr lang="th-TH" sz="1800" dirty="0" smtClean="0"/>
              <a:t> จะตรวจตามกรอบต่างๆ และเพิ่ม </a:t>
            </a:r>
            <a:r>
              <a:rPr lang="en-US" sz="1800" smtClean="0"/>
              <a:t>best practice</a:t>
            </a:r>
            <a:endParaRPr lang="en-US" sz="1800" dirty="0"/>
          </a:p>
        </p:txBody>
      </p:sp>
    </p:spTree>
  </p:cSld>
  <p:clrMapOvr>
    <a:masterClrMapping/>
  </p:clrMapOvr>
</p:sld>
</file>

<file path=ppt/theme/theme1.xml><?xml version="1.0" encoding="utf-8"?>
<a:theme xmlns:a="http://schemas.openxmlformats.org/drawingml/2006/main" name="Theme2">
  <a:themeElements>
    <a:clrScheme name="ms01_1 1">
      <a:dk1>
        <a:srgbClr val="1A1A70"/>
      </a:dk1>
      <a:lt1>
        <a:srgbClr val="FFFFFF"/>
      </a:lt1>
      <a:dk2>
        <a:srgbClr val="12449E"/>
      </a:dk2>
      <a:lt2>
        <a:srgbClr val="C0C0C0"/>
      </a:lt2>
      <a:accent1>
        <a:srgbClr val="3167D3"/>
      </a:accent1>
      <a:accent2>
        <a:srgbClr val="87A3E9"/>
      </a:accent2>
      <a:accent3>
        <a:srgbClr val="FFFFFF"/>
      </a:accent3>
      <a:accent4>
        <a:srgbClr val="14145F"/>
      </a:accent4>
      <a:accent5>
        <a:srgbClr val="ADB8E6"/>
      </a:accent5>
      <a:accent6>
        <a:srgbClr val="7A93D3"/>
      </a:accent6>
      <a:hlink>
        <a:srgbClr val="90B54D"/>
      </a:hlink>
      <a:folHlink>
        <a:srgbClr val="F6A23C"/>
      </a:folHlink>
    </a:clrScheme>
    <a:fontScheme name="ms01_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ms01_1 1">
        <a:dk1>
          <a:srgbClr val="1A1A70"/>
        </a:dk1>
        <a:lt1>
          <a:srgbClr val="FFFFFF"/>
        </a:lt1>
        <a:dk2>
          <a:srgbClr val="12449E"/>
        </a:dk2>
        <a:lt2>
          <a:srgbClr val="C0C0C0"/>
        </a:lt2>
        <a:accent1>
          <a:srgbClr val="3167D3"/>
        </a:accent1>
        <a:accent2>
          <a:srgbClr val="87A3E9"/>
        </a:accent2>
        <a:accent3>
          <a:srgbClr val="FFFFFF"/>
        </a:accent3>
        <a:accent4>
          <a:srgbClr val="14145F"/>
        </a:accent4>
        <a:accent5>
          <a:srgbClr val="ADB8E6"/>
        </a:accent5>
        <a:accent6>
          <a:srgbClr val="7A93D3"/>
        </a:accent6>
        <a:hlink>
          <a:srgbClr val="90B54D"/>
        </a:hlink>
        <a:folHlink>
          <a:srgbClr val="F6A23C"/>
        </a:folHlink>
      </a:clrScheme>
      <a:clrMap bg1="lt1" tx1="dk1" bg2="lt2" tx2="dk2" accent1="accent1" accent2="accent2" accent3="accent3" accent4="accent4" accent5="accent5" accent6="accent6" hlink="hlink" folHlink="folHlink"/>
    </a:extraClrScheme>
    <a:extraClrScheme>
      <a:clrScheme name="ms01_1 2">
        <a:dk1>
          <a:srgbClr val="0E5D92"/>
        </a:dk1>
        <a:lt1>
          <a:srgbClr val="FFFFFF"/>
        </a:lt1>
        <a:dk2>
          <a:srgbClr val="137C9D"/>
        </a:dk2>
        <a:lt2>
          <a:srgbClr val="C0C0C0"/>
        </a:lt2>
        <a:accent1>
          <a:srgbClr val="35AACF"/>
        </a:accent1>
        <a:accent2>
          <a:srgbClr val="75CDB2"/>
        </a:accent2>
        <a:accent3>
          <a:srgbClr val="FFFFFF"/>
        </a:accent3>
        <a:accent4>
          <a:srgbClr val="0A4E7C"/>
        </a:accent4>
        <a:accent5>
          <a:srgbClr val="AED2E4"/>
        </a:accent5>
        <a:accent6>
          <a:srgbClr val="69BAA1"/>
        </a:accent6>
        <a:hlink>
          <a:srgbClr val="E8C86E"/>
        </a:hlink>
        <a:folHlink>
          <a:srgbClr val="1E68D6"/>
        </a:folHlink>
      </a:clrScheme>
      <a:clrMap bg1="lt1" tx1="dk1" bg2="lt2" tx2="dk2" accent1="accent1" accent2="accent2" accent3="accent3" accent4="accent4" accent5="accent5" accent6="accent6" hlink="hlink" folHlink="folHlink"/>
    </a:extraClrScheme>
    <a:extraClrScheme>
      <a:clrScheme name="ms01_1 3">
        <a:dk1>
          <a:srgbClr val="164D60"/>
        </a:dk1>
        <a:lt1>
          <a:srgbClr val="FFFFFF"/>
        </a:lt1>
        <a:dk2>
          <a:srgbClr val="2A8486"/>
        </a:dk2>
        <a:lt2>
          <a:srgbClr val="C0C0C0"/>
        </a:lt2>
        <a:accent1>
          <a:srgbClr val="48BC77"/>
        </a:accent1>
        <a:accent2>
          <a:srgbClr val="ECCA4C"/>
        </a:accent2>
        <a:accent3>
          <a:srgbClr val="FFFFFF"/>
        </a:accent3>
        <a:accent4>
          <a:srgbClr val="114051"/>
        </a:accent4>
        <a:accent5>
          <a:srgbClr val="B1DABD"/>
        </a:accent5>
        <a:accent6>
          <a:srgbClr val="D6B744"/>
        </a:accent6>
        <a:hlink>
          <a:srgbClr val="3191E9"/>
        </a:hlink>
        <a:folHlink>
          <a:srgbClr val="E36943"/>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PowerpointTemplate.potx" id="{3734949F-A5EC-4DCC-B207-6C264C2D5E73}" vid="{25F4E137-CDB1-4BD3-80FB-9FD52ADBB66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Theme2</Template>
  <TotalTime>515</TotalTime>
  <Words>1997</Words>
  <Application>Microsoft Office PowerPoint</Application>
  <PresentationFormat>On-screen Show (4:3)</PresentationFormat>
  <Paragraphs>159</Paragraphs>
  <Slides>19</Slides>
  <Notes>2</Notes>
  <HiddenSlides>0</HiddenSlides>
  <MMClips>0</MMClips>
  <ScaleCrop>false</ScaleCrop>
  <HeadingPairs>
    <vt:vector size="4" baseType="variant">
      <vt:variant>
        <vt:lpstr>Theme</vt:lpstr>
      </vt:variant>
      <vt:variant>
        <vt:i4>2</vt:i4>
      </vt:variant>
      <vt:variant>
        <vt:lpstr>Slide Titles</vt:lpstr>
      </vt:variant>
      <vt:variant>
        <vt:i4>19</vt:i4>
      </vt:variant>
    </vt:vector>
  </HeadingPairs>
  <TitlesOfParts>
    <vt:vector size="21" baseType="lpstr">
      <vt:lpstr>Theme2</vt:lpstr>
      <vt:lpstr>1_Office Theme</vt:lpstr>
      <vt:lpstr>การสัมมนาโครงการสนับสนุนรัฐวิสาหกิจเพื่อเพิ่มประสิทธิภาพ ด้านการบริหารจัดการองค์กร (โครงการพี่เลี้ยง) “เล่าสู่กันฟัง Computer Audit”</vt:lpstr>
      <vt:lpstr>กำหนดการสัมมนาโครงการสนับสนุนรัฐวิสาหกิจเพื่อเพิ่มประสิทธิภาพด้านการบริหารจัดการองค์กร (โครงการพี่เลี้ยง) การบริหารจัดการสารสนเทศ: หัวข้อการสัมมนา “เล่าสู่กันฟัง Computer Audit”  </vt:lpstr>
      <vt:lpstr>วิทยากรจากการประปานครหลวง</vt:lpstr>
      <vt:lpstr>หัวข้อการบรรยาย</vt:lpstr>
      <vt:lpstr>Definition: Audit</vt:lpstr>
      <vt:lpstr>5th Annual IT Audit Benchmarking Survey</vt:lpstr>
      <vt:lpstr>Survey: 5 categories</vt:lpstr>
      <vt:lpstr>1. Today’s Top Technology Challenges</vt:lpstr>
      <vt:lpstr>2. IT Audit in Relation to the Internal Audit Department </vt:lpstr>
      <vt:lpstr>3. Assessing IT Risks</vt:lpstr>
      <vt:lpstr>4. Audit Plan</vt:lpstr>
      <vt:lpstr>5. Skills and Capabilities</vt:lpstr>
      <vt:lpstr>ระบบที่ช่วยการควบคุมและการตรวจสอบเพื่อสร้างความมั่นใจได้ว่าระบบสารสนเทศมีความปลอดภัยและข้อมูลมีความถูกต้อง (Computer Audit) </vt:lpstr>
      <vt:lpstr>ระบบที่ช่วยการควบคุมและการตรวจสอบเพื่อสร้างความมั่นใจได้ว่าระบบสารสนเทศมีความปลอดภัยและข้อมูลมีความถูกต้อง (Computer Audit) </vt:lpstr>
      <vt:lpstr>ระบบที่ช่วยการควบคุมและการตรวจสอบเพื่อสร้างความมั่นใจได้ว่าระบบสารสนเทศมีความปลอดภัยและข้อมูลมีความถูกต้อง (Computer Audit) </vt:lpstr>
      <vt:lpstr>Slide 16</vt:lpstr>
      <vt:lpstr>Slide 17</vt:lpstr>
      <vt:lpstr>Slide 18</vt:lpstr>
      <vt:lpstr>Slide 19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kanlayanee</dc:creator>
  <cp:lastModifiedBy>kanlayanee</cp:lastModifiedBy>
  <cp:revision>63</cp:revision>
  <dcterms:created xsi:type="dcterms:W3CDTF">2016-02-16T03:00:34Z</dcterms:created>
  <dcterms:modified xsi:type="dcterms:W3CDTF">2016-02-17T05:06:12Z</dcterms:modified>
</cp:coreProperties>
</file>